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46" d="100"/>
          <a:sy n="46" d="100"/>
        </p:scale>
        <p:origin x="780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98B0-7821-43FB-B75D-720E8EB8329A}" type="datetimeFigureOut">
              <a:rPr lang="en-IN" smtClean="0"/>
              <a:t>30-03-2024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7426F-774F-4AE1-BDEB-B2B9AD11B9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04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72145" y="3878689"/>
            <a:ext cx="974370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FDE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27" y="1590030"/>
            <a:ext cx="4972049" cy="68389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0638" y="3449045"/>
            <a:ext cx="4972049" cy="68379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06901" y="3449045"/>
            <a:ext cx="4972049" cy="683795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1944" y="1590030"/>
            <a:ext cx="4972049" cy="6838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42192" y="2771635"/>
            <a:ext cx="6403615" cy="1824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8209" y="3106123"/>
            <a:ext cx="14891581" cy="524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pantankit49@g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nkit-pant-76398a2a1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5065" y="1562100"/>
            <a:ext cx="800099" cy="781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733800" y="3878689"/>
            <a:ext cx="10744199" cy="3271473"/>
          </a:xfrm>
          <a:prstGeom prst="rect">
            <a:avLst/>
          </a:prstGeom>
          <a:effectLst>
            <a:glow rad="1320800">
              <a:schemeClr val="accent1">
                <a:alpha val="40000"/>
              </a:schemeClr>
            </a:glow>
            <a:outerShdw blurRad="50800" dist="50800" dir="5400000" sx="170000" sy="17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8080"/>
              </a:lnSpc>
              <a:spcBef>
                <a:spcPts val="105"/>
              </a:spcBef>
            </a:pPr>
            <a: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CONSUMER </a:t>
            </a:r>
            <a:b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</a:br>
            <a: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GOODS</a:t>
            </a:r>
            <a:endParaRPr lang="en-IN" spc="-59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pPr algn="ctr">
              <a:lnSpc>
                <a:spcPts val="10120"/>
              </a:lnSpc>
            </a:pPr>
            <a:r>
              <a:rPr lang="en-IN" sz="6600" b="1" spc="9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AD-HOC</a:t>
            </a:r>
            <a:r>
              <a:rPr lang="en-IN" sz="6600" b="1" spc="-8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n-IN" sz="6600" b="1" spc="-75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INSIGHTS</a:t>
            </a:r>
            <a:endParaRPr lang="en-IN" sz="66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0" y="2466685"/>
            <a:ext cx="3213153" cy="374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-10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T</a:t>
            </a:r>
            <a:r>
              <a:rPr sz="2350" spc="7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L</a:t>
            </a:r>
            <a:r>
              <a:rPr sz="2350" spc="-28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I</a:t>
            </a:r>
            <a:r>
              <a:rPr sz="2350" spc="12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Q</a:t>
            </a:r>
            <a:r>
              <a:rPr sz="2350" spc="-21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 </a:t>
            </a:r>
            <a:r>
              <a:rPr sz="2350" spc="14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H</a:t>
            </a: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R</a:t>
            </a:r>
            <a:r>
              <a:rPr sz="2350" spc="12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D</a:t>
            </a:r>
            <a:r>
              <a:rPr sz="2350" spc="28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W</a:t>
            </a: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R</a:t>
            </a:r>
            <a:r>
              <a:rPr sz="2350" spc="8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E</a:t>
            </a:r>
            <a:r>
              <a:rPr sz="2350" spc="-1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S</a:t>
            </a:r>
            <a:endParaRPr sz="2350" dirty="0">
              <a:latin typeface="Montserrat" panose="00000500000000000000" pitchFamily="2" charset="0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0" y="7331381"/>
            <a:ext cx="6934200" cy="17895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US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IN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IN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40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PRESENTED</a:t>
            </a:r>
            <a:r>
              <a:rPr lang="en-IN" sz="3200" spc="-65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lang="en-IN" sz="3200" spc="-50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BY</a:t>
            </a:r>
            <a:r>
              <a:rPr lang="en-IN" sz="3200" spc="-65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lang="en-IN" sz="3200" spc="-15" dirty="0">
                <a:solidFill>
                  <a:schemeClr val="accent6"/>
                </a:solidFill>
                <a:latin typeface="Montserrat Medium" panose="00000600000000000000" pitchFamily="2" charset="0"/>
                <a:cs typeface="Arial MT"/>
              </a:rPr>
              <a:t>ANKIT PANT</a:t>
            </a:r>
            <a:endParaRPr lang="en-IN" sz="3200" dirty="0">
              <a:solidFill>
                <a:schemeClr val="accent6"/>
              </a:solidFill>
              <a:latin typeface="Montserrat Medium" panose="00000600000000000000" pitchFamily="2" charset="0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137" y="3099577"/>
            <a:ext cx="7134224" cy="4103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751" y="5372100"/>
            <a:ext cx="7029449" cy="2052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200" y="479658"/>
            <a:ext cx="3419400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9051" y="1144284"/>
            <a:ext cx="13176250" cy="41194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Follow-up: Which segment had the most increase in unique products in 2021 vs 2020?  The final output contains these fields,</a:t>
            </a:r>
          </a:p>
          <a:p>
            <a:pPr marL="12700" marR="8335009">
              <a:lnSpc>
                <a:spcPct val="115900"/>
              </a:lnSpc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segment, </a:t>
            </a:r>
            <a:r>
              <a:rPr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product_count_2020  product_count_2021 </a:t>
            </a:r>
            <a:r>
              <a:rPr lang="en-IN"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difference</a:t>
            </a:r>
          </a:p>
          <a:p>
            <a:pPr>
              <a:lnSpc>
                <a:spcPct val="100000"/>
              </a:lnSpc>
            </a:pP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051" y="7812318"/>
            <a:ext cx="16476344" cy="171694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spcBef>
                <a:spcPts val="151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15900"/>
              </a:lnSpc>
              <a:spcBef>
                <a:spcPts val="10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In 2021, Atliq Hardware primarily focused on expanding its presence in the accessories market, introducing a total of 34 new  accessory products to the market.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AEA46E0-3553-2605-FC9F-0960D79C1CD3}"/>
              </a:ext>
            </a:extLst>
          </p:cNvPr>
          <p:cNvSpPr/>
          <p:nvPr/>
        </p:nvSpPr>
        <p:spPr>
          <a:xfrm>
            <a:off x="8153400" y="5591810"/>
            <a:ext cx="1802129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560" y="6096001"/>
            <a:ext cx="8296274" cy="13334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30200" y="5219700"/>
            <a:ext cx="4114799" cy="9252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75"/>
              </a:lnSpc>
              <a:spcBef>
                <a:spcPts val="95"/>
              </a:spcBef>
            </a:pPr>
            <a:r>
              <a:rPr sz="15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A6120110206</a:t>
            </a:r>
            <a:endParaRPr sz="15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3195"/>
              </a:lnSpc>
            </a:pPr>
            <a:r>
              <a:rPr sz="2850" spc="-409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50" spc="-53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43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50" spc="-54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50" spc="-18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50" spc="-4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409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50" spc="-44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sz="2850" spc="-4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50" spc="-28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50" spc="-53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61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50" spc="-45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50" spc="-27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3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28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1600" b="1" spc="12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sz="1600" b="1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114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09" y="479660"/>
            <a:ext cx="2810991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508733" y="8726953"/>
            <a:ext cx="3331467" cy="13356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80"/>
              </a:lnSpc>
              <a:spcBef>
                <a:spcPts val="95"/>
              </a:spcBef>
            </a:pPr>
            <a:r>
              <a:rPr sz="15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A2118150101</a:t>
            </a:r>
          </a:p>
          <a:p>
            <a:pPr algn="ctr">
              <a:lnSpc>
                <a:spcPts val="3300"/>
              </a:lnSpc>
            </a:pPr>
            <a:r>
              <a:rPr sz="285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 MASTER WIRED X1 MS</a:t>
            </a: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6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9050" y="1144284"/>
            <a:ext cx="12889683" cy="243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1219200">
              <a:lnSpc>
                <a:spcPct val="115900"/>
              </a:lnSpc>
              <a:spcBef>
                <a:spcPts val="95"/>
              </a:spcBef>
            </a:pPr>
            <a:r>
              <a:rPr sz="275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products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that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have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highest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lowest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manufacturing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costs. </a:t>
            </a:r>
            <a:r>
              <a:rPr sz="2750" spc="-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should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50" dirty="0">
              <a:latin typeface="Montserrat" panose="00000500000000000000" pitchFamily="2" charset="0"/>
              <a:cs typeface="Arial MT"/>
            </a:endParaRPr>
          </a:p>
          <a:p>
            <a:pPr marL="42545" marR="9189720">
              <a:lnSpc>
                <a:spcPct val="115900"/>
              </a:lnSpc>
            </a:pPr>
            <a:r>
              <a:rPr sz="2750" spc="3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product_code</a:t>
            </a:r>
            <a:r>
              <a:rPr sz="2750" spc="3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lang="en-US" sz="2750" spc="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manufacturing_cost</a:t>
            </a:r>
            <a:endParaRPr sz="2750" dirty="0">
              <a:solidFill>
                <a:schemeClr val="accent6"/>
              </a:solidFill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36157" y="8397465"/>
            <a:ext cx="3056043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1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Lowest</a:t>
            </a:r>
            <a:r>
              <a:rPr sz="2000" spc="-70" dirty="0">
                <a:solidFill>
                  <a:srgbClr val="FFD32D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Manufacturing</a:t>
            </a:r>
            <a:endParaRPr sz="2000" dirty="0"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36157" y="8783376"/>
            <a:ext cx="1780153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30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Cost</a:t>
            </a:r>
            <a:r>
              <a:rPr sz="2000" spc="-8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Product</a:t>
            </a:r>
            <a:endParaRPr sz="2000" dirty="0"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0DE6ED69-48AB-4876-B1AE-1F5C435567B2}"/>
              </a:ext>
            </a:extLst>
          </p:cNvPr>
          <p:cNvSpPr/>
          <p:nvPr/>
        </p:nvSpPr>
        <p:spPr>
          <a:xfrm>
            <a:off x="9296400" y="5524500"/>
            <a:ext cx="2057400" cy="72389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4E8725F6-B774-CD36-085D-642218F6A1E9}"/>
              </a:ext>
            </a:extLst>
          </p:cNvPr>
          <p:cNvSpPr/>
          <p:nvPr/>
        </p:nvSpPr>
        <p:spPr>
          <a:xfrm flipV="1">
            <a:off x="9296400" y="6858001"/>
            <a:ext cx="2057400" cy="72389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10273D-D662-0155-DF5C-AA9EF4CCEB49}"/>
              </a:ext>
            </a:extLst>
          </p:cNvPr>
          <p:cNvSpPr txBox="1"/>
          <p:nvPr/>
        </p:nvSpPr>
        <p:spPr>
          <a:xfrm>
            <a:off x="10299066" y="3848100"/>
            <a:ext cx="3645534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509"/>
              </a:spcBef>
            </a:pPr>
            <a:r>
              <a:rPr lang="en-IN" sz="200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Highest</a:t>
            </a:r>
            <a:r>
              <a:rPr lang="en-IN" sz="2000" spc="-8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000" spc="2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Manufacturing</a:t>
            </a:r>
            <a:endParaRPr lang="en-IN" sz="2000" dirty="0">
              <a:latin typeface="Montserrat SemiBold" panose="00000700000000000000" pitchFamily="2" charset="0"/>
              <a:cs typeface="Arial MT"/>
            </a:endParaRPr>
          </a:p>
          <a:p>
            <a:pPr marR="5080">
              <a:lnSpc>
                <a:spcPts val="2320"/>
              </a:lnSpc>
              <a:spcBef>
                <a:spcPts val="825"/>
              </a:spcBef>
            </a:pPr>
            <a:r>
              <a:rPr lang="en-IN" sz="2000" spc="-30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Cost</a:t>
            </a:r>
            <a:r>
              <a:rPr lang="en-IN" sz="2000" spc="-9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000" spc="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Product</a:t>
            </a:r>
            <a:endParaRPr lang="en-IN" sz="2000" dirty="0">
              <a:latin typeface="Montserrat SemiBold" panose="00000700000000000000" pitchFamily="2" charset="0"/>
              <a:cs typeface="Arial MT"/>
            </a:endParaRPr>
          </a:p>
          <a:p>
            <a:endParaRPr lang="en-I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3CF10-D01B-E3B8-A434-B9F75E72DBF5}"/>
              </a:ext>
            </a:extLst>
          </p:cNvPr>
          <p:cNvSpPr txBox="1"/>
          <p:nvPr/>
        </p:nvSpPr>
        <p:spPr>
          <a:xfrm>
            <a:off x="685800" y="4762266"/>
            <a:ext cx="259080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  <a:p>
            <a:endParaRPr lang="en-IN" dirty="0"/>
          </a:p>
        </p:txBody>
      </p:sp>
      <p:pic>
        <p:nvPicPr>
          <p:cNvPr id="35" name="object 8">
            <a:extLst>
              <a:ext uri="{FF2B5EF4-FFF2-40B4-BE49-F238E27FC236}">
                <a16:creationId xmlns:a16="http://schemas.microsoft.com/office/drawing/2014/main" id="{49DD4DA1-EC2E-5CB3-AEC7-64BE7BD222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88084" y="3382564"/>
            <a:ext cx="1964530" cy="1584727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11FE51A4-3639-0FC1-B438-A9231DB669A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200" y="6611592"/>
            <a:ext cx="1779414" cy="19609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344" y="4933951"/>
            <a:ext cx="7210424" cy="219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3570255"/>
            <a:ext cx="6005500" cy="430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1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average_discount_percentage</a:t>
            </a:r>
            <a:endParaRPr sz="27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44" y="1146739"/>
            <a:ext cx="17638655" cy="2374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Generate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top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5 </a:t>
            </a:r>
            <a:r>
              <a:rPr sz="270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who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received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average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pre_invoice_discount_pct </a:t>
            </a:r>
            <a:r>
              <a:rPr sz="2700" spc="-7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fiscal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year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in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Indian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market.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12700" marR="14505305">
              <a:lnSpc>
                <a:spcPts val="3740"/>
              </a:lnSpc>
              <a:spcBef>
                <a:spcPts val="100"/>
              </a:spcBef>
            </a:pPr>
            <a:r>
              <a:rPr lang="en-IN" sz="2700" spc="2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</a:t>
            </a:r>
            <a:r>
              <a:rPr sz="2700" spc="-5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u</a:t>
            </a:r>
            <a:r>
              <a:rPr sz="2700" spc="-19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s</a:t>
            </a:r>
            <a:r>
              <a:rPr sz="2700" spc="17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t</a:t>
            </a:r>
            <a:r>
              <a:rPr sz="2700" spc="-7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o</a:t>
            </a:r>
            <a:r>
              <a:rPr sz="2700" spc="-25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m</a:t>
            </a:r>
            <a:r>
              <a:rPr sz="2700" spc="-7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e</a:t>
            </a:r>
            <a:r>
              <a:rPr sz="2700" spc="12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r</a:t>
            </a:r>
            <a:r>
              <a:rPr lang="en-US" sz="2700" spc="10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_</a:t>
            </a:r>
            <a:r>
              <a:rPr sz="2700" spc="2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</a:t>
            </a:r>
            <a:r>
              <a:rPr sz="2700" spc="-7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o</a:t>
            </a:r>
            <a:r>
              <a:rPr sz="2700" spc="6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d</a:t>
            </a:r>
            <a:r>
              <a:rPr sz="2700" spc="-4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e</a:t>
            </a:r>
            <a:r>
              <a:rPr sz="2700" spc="-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 </a:t>
            </a:r>
            <a:r>
              <a:rPr sz="2700" spc="-4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customer</a:t>
            </a:r>
            <a:endParaRPr sz="27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044" y="479659"/>
            <a:ext cx="2589356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345" y="4168748"/>
            <a:ext cx="232245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9345" y="7429500"/>
            <a:ext cx="16132810" cy="22320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42545" marR="5080">
              <a:lnSpc>
                <a:spcPts val="3820"/>
              </a:lnSpc>
              <a:spcBef>
                <a:spcPts val="45"/>
              </a:spcBef>
            </a:pP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</a:rPr>
              <a:t>Considering Flipkart holds the position of the most heavily discounted customer in the Indian market, with a pre-invoice  discount percentage of 30.83%, Atliq extended approximately similar pre-invoice discount percentages to each of its top 5  clients in 2021.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1643" y="4674968"/>
            <a:ext cx="6367012" cy="24897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</a:pP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5"/>
              </a:spcBef>
            </a:pPr>
            <a:r>
              <a:rPr sz="1450" spc="-18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88900">
              <a:lnSpc>
                <a:spcPts val="1505"/>
              </a:lnSpc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dirty="0">
              <a:latin typeface="Trebuchet MS"/>
              <a:cs typeface="Trebuchet MS"/>
            </a:endParaRPr>
          </a:p>
          <a:p>
            <a:pPr marL="523240">
              <a:lnSpc>
                <a:spcPts val="1505"/>
              </a:lnSpc>
              <a:tabLst>
                <a:tab pos="1758950" algn="l"/>
                <a:tab pos="2951480" algn="l"/>
                <a:tab pos="4093210" algn="l"/>
                <a:tab pos="5209540" algn="l"/>
              </a:tabLst>
            </a:pPr>
            <a:r>
              <a:rPr spc="-2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pc="-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99" y="4164949"/>
            <a:ext cx="18224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2732" y="3654931"/>
            <a:ext cx="18669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79214" y="3144912"/>
            <a:ext cx="18034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85809" y="3703460"/>
            <a:ext cx="1045844" cy="3145155"/>
          </a:xfrm>
          <a:custGeom>
            <a:avLst/>
            <a:gdLst/>
            <a:ahLst/>
            <a:cxnLst/>
            <a:rect l="l" t="t" r="r" b="b"/>
            <a:pathLst>
              <a:path w="1045845" h="3145154">
                <a:moveTo>
                  <a:pt x="1045769" y="3144775"/>
                </a:moveTo>
                <a:lnTo>
                  <a:pt x="0" y="3144775"/>
                </a:lnTo>
                <a:lnTo>
                  <a:pt x="0" y="78158"/>
                </a:lnTo>
                <a:lnTo>
                  <a:pt x="17150" y="32614"/>
                </a:lnTo>
                <a:lnTo>
                  <a:pt x="56719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314477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7775" y="3749362"/>
            <a:ext cx="1045844" cy="3099435"/>
          </a:xfrm>
          <a:custGeom>
            <a:avLst/>
            <a:gdLst/>
            <a:ahLst/>
            <a:cxnLst/>
            <a:rect l="l" t="t" r="r" b="b"/>
            <a:pathLst>
              <a:path w="1045844" h="3099434">
                <a:moveTo>
                  <a:pt x="1045769" y="3098873"/>
                </a:moveTo>
                <a:lnTo>
                  <a:pt x="0" y="3098873"/>
                </a:lnTo>
                <a:lnTo>
                  <a:pt x="0" y="78165"/>
                </a:lnTo>
                <a:lnTo>
                  <a:pt x="17151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9887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09741" y="3759562"/>
            <a:ext cx="1045844" cy="3089275"/>
          </a:xfrm>
          <a:custGeom>
            <a:avLst/>
            <a:gdLst/>
            <a:ahLst/>
            <a:cxnLst/>
            <a:rect l="l" t="t" r="r" b="b"/>
            <a:pathLst>
              <a:path w="1045844" h="3089275">
                <a:moveTo>
                  <a:pt x="1045769" y="3088673"/>
                </a:moveTo>
                <a:lnTo>
                  <a:pt x="0" y="3088673"/>
                </a:lnTo>
                <a:lnTo>
                  <a:pt x="0" y="78162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2" y="56720"/>
                </a:lnTo>
                <a:lnTo>
                  <a:pt x="1045769" y="308867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1707" y="3762623"/>
            <a:ext cx="1045844" cy="3086100"/>
          </a:xfrm>
          <a:custGeom>
            <a:avLst/>
            <a:gdLst/>
            <a:ahLst/>
            <a:cxnLst/>
            <a:rect l="l" t="t" r="r" b="b"/>
            <a:pathLst>
              <a:path w="1045844" h="3086100">
                <a:moveTo>
                  <a:pt x="1045769" y="3085613"/>
                </a:moveTo>
                <a:lnTo>
                  <a:pt x="0" y="3085613"/>
                </a:lnTo>
                <a:lnTo>
                  <a:pt x="0" y="78161"/>
                </a:lnTo>
                <a:lnTo>
                  <a:pt x="17150" y="32614"/>
                </a:lnTo>
                <a:lnTo>
                  <a:pt x="56720" y="4266"/>
                </a:lnTo>
                <a:lnTo>
                  <a:pt x="78168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8561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3675" y="3856466"/>
            <a:ext cx="1045844" cy="2992120"/>
          </a:xfrm>
          <a:custGeom>
            <a:avLst/>
            <a:gdLst/>
            <a:ahLst/>
            <a:cxnLst/>
            <a:rect l="l" t="t" r="r" b="b"/>
            <a:pathLst>
              <a:path w="1045844" h="2992120">
                <a:moveTo>
                  <a:pt x="1045769" y="2991769"/>
                </a:moveTo>
                <a:lnTo>
                  <a:pt x="0" y="2991769"/>
                </a:lnTo>
                <a:lnTo>
                  <a:pt x="0" y="78160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299176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6498" y="3827157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5301" y="3879618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4104" y="3879618"/>
            <a:ext cx="8039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30.28%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6356" y="3879618"/>
            <a:ext cx="7962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45" dirty="0">
                <a:latin typeface="Trebuchet MS"/>
                <a:cs typeface="Trebuchet MS"/>
              </a:rPr>
              <a:t>30.25%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2572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F51F6DB-7287-044A-DBF2-519137F3E418}"/>
              </a:ext>
            </a:extLst>
          </p:cNvPr>
          <p:cNvSpPr/>
          <p:nvPr/>
        </p:nvSpPr>
        <p:spPr>
          <a:xfrm>
            <a:off x="8382000" y="535252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926" y="1114911"/>
            <a:ext cx="6181724" cy="8229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09231" y="53463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1072"/>
                </a:moveTo>
                <a:lnTo>
                  <a:pt x="1072" y="0"/>
                </a:lnTo>
                <a:lnTo>
                  <a:pt x="4290" y="0"/>
                </a:lnTo>
                <a:lnTo>
                  <a:pt x="0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742" y="538930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5" y="5363"/>
                </a:moveTo>
                <a:lnTo>
                  <a:pt x="0" y="5363"/>
                </a:lnTo>
                <a:lnTo>
                  <a:pt x="6436" y="0"/>
                </a:lnTo>
                <a:lnTo>
                  <a:pt x="3218" y="3218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6978" y="542148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145" y="2145"/>
                </a:moveTo>
                <a:lnTo>
                  <a:pt x="1072" y="1072"/>
                </a:lnTo>
                <a:lnTo>
                  <a:pt x="0" y="1072"/>
                </a:lnTo>
                <a:lnTo>
                  <a:pt x="2145" y="0"/>
                </a:lnTo>
                <a:lnTo>
                  <a:pt x="2145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359" y="5383941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3217" y="1072"/>
                </a:moveTo>
                <a:lnTo>
                  <a:pt x="0" y="1072"/>
                </a:lnTo>
                <a:lnTo>
                  <a:pt x="1072" y="0"/>
                </a:lnTo>
                <a:lnTo>
                  <a:pt x="5363" y="0"/>
                </a:lnTo>
                <a:lnTo>
                  <a:pt x="3217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388" y="5346407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5" h="6985">
                <a:moveTo>
                  <a:pt x="2146" y="3213"/>
                </a:moveTo>
                <a:lnTo>
                  <a:pt x="1066" y="2133"/>
                </a:lnTo>
                <a:lnTo>
                  <a:pt x="0" y="2133"/>
                </a:lnTo>
                <a:lnTo>
                  <a:pt x="2146" y="3213"/>
                </a:lnTo>
                <a:close/>
              </a:path>
              <a:path w="26035" h="6985">
                <a:moveTo>
                  <a:pt x="15024" y="2133"/>
                </a:moveTo>
                <a:lnTo>
                  <a:pt x="8585" y="0"/>
                </a:lnTo>
                <a:lnTo>
                  <a:pt x="11798" y="2133"/>
                </a:lnTo>
                <a:lnTo>
                  <a:pt x="15024" y="2133"/>
                </a:lnTo>
                <a:close/>
              </a:path>
              <a:path w="26035" h="6985">
                <a:moveTo>
                  <a:pt x="25742" y="2133"/>
                </a:moveTo>
                <a:lnTo>
                  <a:pt x="15024" y="2133"/>
                </a:lnTo>
                <a:lnTo>
                  <a:pt x="6438" y="3213"/>
                </a:lnTo>
                <a:lnTo>
                  <a:pt x="3213" y="3213"/>
                </a:lnTo>
                <a:lnTo>
                  <a:pt x="10731" y="6426"/>
                </a:lnTo>
                <a:lnTo>
                  <a:pt x="18237" y="6426"/>
                </a:lnTo>
                <a:lnTo>
                  <a:pt x="25742" y="5359"/>
                </a:lnTo>
                <a:lnTo>
                  <a:pt x="25742" y="213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2975" y="54053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145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104" y="5546995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2145" y="1072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2145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466" y="5367850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4">
                <a:moveTo>
                  <a:pt x="1072" y="5363"/>
                </a:moveTo>
                <a:lnTo>
                  <a:pt x="0" y="4290"/>
                </a:lnTo>
                <a:lnTo>
                  <a:pt x="2145" y="0"/>
                </a:lnTo>
                <a:lnTo>
                  <a:pt x="1072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0178" y="5387159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145"/>
                </a:moveTo>
                <a:lnTo>
                  <a:pt x="2145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6614" y="5441868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2145" y="4290"/>
                </a:moveTo>
                <a:lnTo>
                  <a:pt x="1072" y="4290"/>
                </a:lnTo>
                <a:lnTo>
                  <a:pt x="1072" y="3218"/>
                </a:lnTo>
                <a:lnTo>
                  <a:pt x="0" y="1072"/>
                </a:lnTo>
                <a:lnTo>
                  <a:pt x="0" y="0"/>
                </a:lnTo>
                <a:lnTo>
                  <a:pt x="2145" y="42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7905" y="491301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6436" y="5363"/>
                </a:moveTo>
                <a:lnTo>
                  <a:pt x="0" y="2145"/>
                </a:lnTo>
                <a:lnTo>
                  <a:pt x="0" y="1072"/>
                </a:lnTo>
                <a:lnTo>
                  <a:pt x="1072" y="0"/>
                </a:lnTo>
                <a:lnTo>
                  <a:pt x="6436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996" y="59803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072" y="1072"/>
                </a:moveTo>
                <a:lnTo>
                  <a:pt x="0" y="0"/>
                </a:lnTo>
                <a:lnTo>
                  <a:pt x="1072" y="0"/>
                </a:lnTo>
                <a:lnTo>
                  <a:pt x="1072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51" y="5723995"/>
            <a:ext cx="2540" cy="5715"/>
          </a:xfrm>
          <a:custGeom>
            <a:avLst/>
            <a:gdLst/>
            <a:ahLst/>
            <a:cxnLst/>
            <a:rect l="l" t="t" r="r" b="b"/>
            <a:pathLst>
              <a:path w="2540" h="5714">
                <a:moveTo>
                  <a:pt x="2145" y="5363"/>
                </a:moveTo>
                <a:lnTo>
                  <a:pt x="1072" y="3218"/>
                </a:lnTo>
                <a:lnTo>
                  <a:pt x="0" y="2145"/>
                </a:lnTo>
                <a:lnTo>
                  <a:pt x="0" y="0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1288" y="5701468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0"/>
                </a:lnTo>
                <a:lnTo>
                  <a:pt x="1072" y="1072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8703" y="606083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6" y="4292"/>
                </a:moveTo>
                <a:lnTo>
                  <a:pt x="1066" y="3225"/>
                </a:lnTo>
                <a:lnTo>
                  <a:pt x="1066" y="4292"/>
                </a:lnTo>
                <a:lnTo>
                  <a:pt x="2146" y="4292"/>
                </a:lnTo>
                <a:close/>
              </a:path>
              <a:path w="6984" h="5714">
                <a:moveTo>
                  <a:pt x="2146" y="1079"/>
                </a:moveTo>
                <a:lnTo>
                  <a:pt x="0" y="1079"/>
                </a:lnTo>
                <a:lnTo>
                  <a:pt x="2146" y="2146"/>
                </a:lnTo>
                <a:lnTo>
                  <a:pt x="2146" y="1079"/>
                </a:lnTo>
                <a:close/>
              </a:path>
              <a:path w="6984" h="5714">
                <a:moveTo>
                  <a:pt x="6438" y="2146"/>
                </a:moveTo>
                <a:lnTo>
                  <a:pt x="4292" y="0"/>
                </a:lnTo>
                <a:lnTo>
                  <a:pt x="2146" y="2146"/>
                </a:lnTo>
                <a:lnTo>
                  <a:pt x="2146" y="4292"/>
                </a:lnTo>
                <a:lnTo>
                  <a:pt x="5359" y="5372"/>
                </a:lnTo>
                <a:lnTo>
                  <a:pt x="6438" y="4292"/>
                </a:lnTo>
                <a:lnTo>
                  <a:pt x="6438" y="21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134" y="618956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1079" y="23609"/>
                </a:moveTo>
                <a:lnTo>
                  <a:pt x="0" y="23609"/>
                </a:lnTo>
                <a:lnTo>
                  <a:pt x="1079" y="24676"/>
                </a:lnTo>
                <a:lnTo>
                  <a:pt x="1079" y="23609"/>
                </a:lnTo>
                <a:close/>
              </a:path>
              <a:path w="22859" h="24764">
                <a:moveTo>
                  <a:pt x="22529" y="3225"/>
                </a:moveTo>
                <a:lnTo>
                  <a:pt x="18237" y="0"/>
                </a:lnTo>
                <a:lnTo>
                  <a:pt x="19316" y="2146"/>
                </a:lnTo>
                <a:lnTo>
                  <a:pt x="21463" y="3225"/>
                </a:lnTo>
                <a:lnTo>
                  <a:pt x="22529" y="32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6578" y="572185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1072"/>
                </a:lnTo>
                <a:lnTo>
                  <a:pt x="0" y="0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5270" y="567357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145" y="3218"/>
                </a:moveTo>
                <a:lnTo>
                  <a:pt x="0" y="0"/>
                </a:lnTo>
                <a:lnTo>
                  <a:pt x="2145" y="2145"/>
                </a:lnTo>
                <a:lnTo>
                  <a:pt x="2145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84870" y="5590977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536" y="1609"/>
                </a:moveTo>
                <a:lnTo>
                  <a:pt x="0" y="1072"/>
                </a:lnTo>
                <a:lnTo>
                  <a:pt x="0" y="0"/>
                </a:lnTo>
                <a:lnTo>
                  <a:pt x="536" y="1609"/>
                </a:lnTo>
                <a:close/>
              </a:path>
              <a:path w="1270" h="3810">
                <a:moveTo>
                  <a:pt x="1072" y="3218"/>
                </a:moveTo>
                <a:lnTo>
                  <a:pt x="536" y="1609"/>
                </a:lnTo>
                <a:lnTo>
                  <a:pt x="1072" y="2145"/>
                </a:lnTo>
                <a:lnTo>
                  <a:pt x="1072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345" y="1153013"/>
            <a:ext cx="8705850" cy="38609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complete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amount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-7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 </a:t>
            </a:r>
            <a:r>
              <a:rPr sz="2700" spc="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“Atliq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Exclusive”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each 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month </a:t>
            </a:r>
            <a:r>
              <a:rPr sz="2700" spc="-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. </a:t>
            </a:r>
            <a:r>
              <a:rPr sz="2700" spc="-1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This 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analysis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helps </a:t>
            </a:r>
            <a:r>
              <a:rPr sz="27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 </a:t>
            </a:r>
            <a:r>
              <a:rPr sz="2700" spc="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 </a:t>
            </a:r>
            <a:r>
              <a:rPr sz="2700" spc="-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idea </a:t>
            </a:r>
            <a:r>
              <a:rPr sz="2700" spc="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 </a:t>
            </a:r>
            <a:r>
              <a:rPr sz="270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low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70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high-performing </a:t>
            </a:r>
            <a:r>
              <a:rPr sz="27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months </a:t>
            </a:r>
            <a:r>
              <a:rPr sz="270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take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strategic </a:t>
            </a:r>
            <a:r>
              <a:rPr sz="270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decisions.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columns: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Month</a:t>
            </a:r>
            <a:endParaRPr lang="en-US" sz="2700" spc="5" dirty="0">
              <a:solidFill>
                <a:srgbClr val="A6A6A6"/>
              </a:solidFill>
              <a:latin typeface="Montserrat Medium" panose="000006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700" spc="-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fiscal_y</a:t>
            </a:r>
            <a:r>
              <a:rPr sz="2700" spc="-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ear</a:t>
            </a:r>
            <a:endParaRPr lang="en-US" sz="2700" spc="-5" dirty="0">
              <a:solidFill>
                <a:srgbClr val="A6A6A6"/>
              </a:solidFill>
              <a:latin typeface="Montserrat Medium" panose="000006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700" spc="-10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g</a:t>
            </a:r>
            <a:r>
              <a:rPr sz="2700" spc="-10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ross</a:t>
            </a:r>
            <a:r>
              <a:rPr lang="en-US" sz="2700" spc="-4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_s</a:t>
            </a:r>
            <a:r>
              <a:rPr sz="2700" spc="-10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ales</a:t>
            </a:r>
            <a:r>
              <a:rPr lang="en-US" sz="2700" spc="-5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_a</a:t>
            </a:r>
            <a:r>
              <a:rPr sz="2700" spc="-1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mount</a:t>
            </a:r>
            <a:endParaRPr sz="2700" dirty="0">
              <a:latin typeface="Montserrat Medium" panose="00000600000000000000" pitchFamily="2" charset="0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5422" y="479662"/>
            <a:ext cx="256497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 rtl="0">
              <a:spcBef>
                <a:spcPts val="1565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 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5422" y="5692748"/>
            <a:ext cx="2187933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304529E-F3F8-9141-88F0-1FB13D088438}"/>
              </a:ext>
            </a:extLst>
          </p:cNvPr>
          <p:cNvSpPr/>
          <p:nvPr/>
        </p:nvSpPr>
        <p:spPr>
          <a:xfrm>
            <a:off x="4835001" y="5733526"/>
            <a:ext cx="4497334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14400" y="7505700"/>
            <a:ext cx="16003905" cy="233717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Font typeface="Wingdings" panose="05000000000000000000" pitchFamily="2" charset="2"/>
              <a:buChar char="§"/>
            </a:pPr>
            <a:r>
              <a:rPr sz="2400" spc="-50" dirty="0">
                <a:solidFill>
                  <a:schemeClr val="bg1"/>
                </a:solidFill>
                <a:latin typeface="Montserrat" panose="00000500000000000000" pitchFamily="2" charset="0"/>
              </a:rPr>
              <a:t>Atliq Exclusive experienced its highest sales in November 2020, whereas March 2020 recorded the lowest sales.</a:t>
            </a:r>
          </a:p>
          <a:p>
            <a:pPr marL="355600" marR="5080" indent="-342900">
              <a:lnSpc>
                <a:spcPct val="135600"/>
              </a:lnSpc>
              <a:buFont typeface="Wingdings" panose="05000000000000000000" pitchFamily="2" charset="2"/>
              <a:buChar char="§"/>
            </a:pPr>
            <a:r>
              <a:rPr sz="2400" spc="-50" dirty="0">
                <a:solidFill>
                  <a:schemeClr val="bg1"/>
                </a:solidFill>
                <a:latin typeface="Montserrat" panose="00000500000000000000" pitchFamily="2" charset="0"/>
              </a:rPr>
              <a:t>The decline in sales between March and August can be attributed to the impact of COVID-19. However, there is optimism  as sales have consistently rebounded since the pandemic, remaining robust and surpassing the levels seen in 2020.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997" y="6972300"/>
            <a:ext cx="2571203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INSIGHTS</a:t>
            </a:r>
          </a:p>
        </p:txBody>
      </p:sp>
      <p:grpSp>
        <p:nvGrpSpPr>
          <p:cNvPr id="10" name="object 5"/>
          <p:cNvGrpSpPr/>
          <p:nvPr/>
        </p:nvGrpSpPr>
        <p:grpSpPr>
          <a:xfrm>
            <a:off x="1981200" y="876301"/>
            <a:ext cx="13868400" cy="4096384"/>
            <a:chOff x="2808731" y="2841570"/>
            <a:chExt cx="9278620" cy="3307769"/>
          </a:xfrm>
        </p:grpSpPr>
        <p:sp>
          <p:nvSpPr>
            <p:cNvPr id="13" name="object 8"/>
            <p:cNvSpPr/>
            <p:nvPr/>
          </p:nvSpPr>
          <p:spPr>
            <a:xfrm>
              <a:off x="2808731" y="6103619"/>
              <a:ext cx="9278620" cy="45720"/>
            </a:xfrm>
            <a:custGeom>
              <a:avLst/>
              <a:gdLst/>
              <a:ahLst/>
              <a:cxnLst/>
              <a:rect l="l" t="t" r="r" b="b"/>
              <a:pathLst>
                <a:path w="9278620" h="45720">
                  <a:moveTo>
                    <a:pt x="0" y="0"/>
                  </a:moveTo>
                  <a:lnTo>
                    <a:pt x="9278112" y="0"/>
                  </a:lnTo>
                </a:path>
                <a:path w="9278620" h="45720">
                  <a:moveTo>
                    <a:pt x="0" y="0"/>
                  </a:moveTo>
                  <a:lnTo>
                    <a:pt x="0" y="45719"/>
                  </a:lnTo>
                </a:path>
                <a:path w="9278620" h="45720">
                  <a:moveTo>
                    <a:pt x="9278112" y="0"/>
                  </a:moveTo>
                  <a:lnTo>
                    <a:pt x="9278112" y="45719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5513" y="2841570"/>
              <a:ext cx="8964549" cy="3307769"/>
            </a:xfrm>
            <a:prstGeom prst="rect">
              <a:avLst/>
            </a:prstGeom>
          </p:spPr>
        </p:pic>
      </p:grpSp>
      <p:sp>
        <p:nvSpPr>
          <p:cNvPr id="15" name="object 10"/>
          <p:cNvSpPr txBox="1"/>
          <p:nvPr/>
        </p:nvSpPr>
        <p:spPr>
          <a:xfrm>
            <a:off x="1752600" y="3848100"/>
            <a:ext cx="7759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9.09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2590800" y="3741455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10.38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971800" y="2628900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15.23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3581400" y="3771900"/>
            <a:ext cx="13467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9.76</a:t>
            </a:r>
            <a:r>
              <a:rPr sz="1600" b="1" spc="-3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r>
              <a:rPr sz="1600" b="1" spc="405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endParaRPr sz="1600" baseline="-10416" dirty="0">
              <a:latin typeface="Arial"/>
              <a:cs typeface="Arial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5167630" y="3695700"/>
            <a:ext cx="7759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8.08</a:t>
            </a:r>
            <a:r>
              <a:rPr sz="1600" b="1" spc="2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8534400" y="2141255"/>
            <a:ext cx="99263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19.53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9528682" y="2400300"/>
            <a:ext cx="75831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21.02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9777040" y="571500"/>
            <a:ext cx="9837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32.25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0445895" y="2569165"/>
            <a:ext cx="8317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20.41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11049381" y="2095500"/>
            <a:ext cx="9837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19.57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1512695" y="3086100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15.99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12268200" y="2171700"/>
            <a:ext cx="755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19.15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884199" y="3619500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11.48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13621385" y="2171700"/>
            <a:ext cx="755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19.20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US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14020801" y="3162300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15.46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4554200" y="2188165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19.04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15450185" y="3695700"/>
            <a:ext cx="7759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11.32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5056920"/>
            <a:ext cx="3470898" cy="666900"/>
          </a:xfrm>
          <a:prstGeom prst="rect">
            <a:avLst/>
          </a:prstGeom>
        </p:spPr>
      </p:pic>
      <p:sp>
        <p:nvSpPr>
          <p:cNvPr id="34" name="object 29"/>
          <p:cNvSpPr/>
          <p:nvPr/>
        </p:nvSpPr>
        <p:spPr>
          <a:xfrm>
            <a:off x="5264198" y="5067300"/>
            <a:ext cx="493104" cy="508582"/>
          </a:xfrm>
          <a:custGeom>
            <a:avLst/>
            <a:gdLst/>
            <a:ahLst/>
            <a:cxnLst/>
            <a:rect l="l" t="t" r="r" b="b"/>
            <a:pathLst>
              <a:path w="338454" h="307340">
                <a:moveTo>
                  <a:pt x="11937" y="221386"/>
                </a:moveTo>
                <a:lnTo>
                  <a:pt x="0" y="233324"/>
                </a:lnTo>
                <a:lnTo>
                  <a:pt x="73405" y="306844"/>
                </a:lnTo>
                <a:lnTo>
                  <a:pt x="83565" y="296786"/>
                </a:lnTo>
                <a:lnTo>
                  <a:pt x="23749" y="237070"/>
                </a:lnTo>
                <a:lnTo>
                  <a:pt x="24002" y="236854"/>
                </a:lnTo>
                <a:lnTo>
                  <a:pt x="71647" y="236854"/>
                </a:lnTo>
                <a:lnTo>
                  <a:pt x="11937" y="221386"/>
                </a:lnTo>
                <a:close/>
              </a:path>
              <a:path w="338454" h="307340">
                <a:moveTo>
                  <a:pt x="71647" y="236854"/>
                </a:moveTo>
                <a:lnTo>
                  <a:pt x="24002" y="236854"/>
                </a:lnTo>
                <a:lnTo>
                  <a:pt x="91820" y="255117"/>
                </a:lnTo>
                <a:lnTo>
                  <a:pt x="87052" y="237540"/>
                </a:lnTo>
                <a:lnTo>
                  <a:pt x="74294" y="237540"/>
                </a:lnTo>
                <a:lnTo>
                  <a:pt x="71647" y="236854"/>
                </a:lnTo>
                <a:close/>
              </a:path>
              <a:path w="338454" h="307340">
                <a:moveTo>
                  <a:pt x="93467" y="186550"/>
                </a:moveTo>
                <a:lnTo>
                  <a:pt x="73405" y="186550"/>
                </a:lnTo>
                <a:lnTo>
                  <a:pt x="133603" y="246697"/>
                </a:lnTo>
                <a:lnTo>
                  <a:pt x="143637" y="236702"/>
                </a:lnTo>
                <a:lnTo>
                  <a:pt x="93467" y="186550"/>
                </a:lnTo>
                <a:close/>
              </a:path>
              <a:path w="338454" h="307340">
                <a:moveTo>
                  <a:pt x="70103" y="163194"/>
                </a:moveTo>
                <a:lnTo>
                  <a:pt x="57657" y="175653"/>
                </a:lnTo>
                <a:lnTo>
                  <a:pt x="74294" y="237540"/>
                </a:lnTo>
                <a:lnTo>
                  <a:pt x="87052" y="237540"/>
                </a:lnTo>
                <a:lnTo>
                  <a:pt x="73278" y="186766"/>
                </a:lnTo>
                <a:lnTo>
                  <a:pt x="73405" y="186550"/>
                </a:lnTo>
                <a:lnTo>
                  <a:pt x="93467" y="186550"/>
                </a:lnTo>
                <a:lnTo>
                  <a:pt x="70103" y="163194"/>
                </a:lnTo>
                <a:close/>
              </a:path>
              <a:path w="338454" h="307340">
                <a:moveTo>
                  <a:pt x="170314" y="157111"/>
                </a:moveTo>
                <a:lnTo>
                  <a:pt x="143510" y="157111"/>
                </a:lnTo>
                <a:lnTo>
                  <a:pt x="149225" y="157492"/>
                </a:lnTo>
                <a:lnTo>
                  <a:pt x="151891" y="158711"/>
                </a:lnTo>
                <a:lnTo>
                  <a:pt x="154304" y="160959"/>
                </a:lnTo>
                <a:lnTo>
                  <a:pt x="149351" y="167055"/>
                </a:lnTo>
                <a:lnTo>
                  <a:pt x="145414" y="172123"/>
                </a:lnTo>
                <a:lnTo>
                  <a:pt x="142379" y="176326"/>
                </a:lnTo>
                <a:lnTo>
                  <a:pt x="139700" y="180200"/>
                </a:lnTo>
                <a:lnTo>
                  <a:pt x="137287" y="184315"/>
                </a:lnTo>
                <a:lnTo>
                  <a:pt x="135508" y="188531"/>
                </a:lnTo>
                <a:lnTo>
                  <a:pt x="133603" y="192735"/>
                </a:lnTo>
                <a:lnTo>
                  <a:pt x="133194" y="195389"/>
                </a:lnTo>
                <a:lnTo>
                  <a:pt x="133069" y="198437"/>
                </a:lnTo>
                <a:lnTo>
                  <a:pt x="133223" y="200863"/>
                </a:lnTo>
                <a:lnTo>
                  <a:pt x="153924" y="218351"/>
                </a:lnTo>
                <a:lnTo>
                  <a:pt x="157987" y="218008"/>
                </a:lnTo>
                <a:lnTo>
                  <a:pt x="162178" y="216573"/>
                </a:lnTo>
                <a:lnTo>
                  <a:pt x="166242" y="215137"/>
                </a:lnTo>
                <a:lnTo>
                  <a:pt x="169671" y="213017"/>
                </a:lnTo>
                <a:lnTo>
                  <a:pt x="172465" y="210210"/>
                </a:lnTo>
                <a:lnTo>
                  <a:pt x="176529" y="206209"/>
                </a:lnTo>
                <a:lnTo>
                  <a:pt x="177765" y="204000"/>
                </a:lnTo>
                <a:lnTo>
                  <a:pt x="154177" y="204000"/>
                </a:lnTo>
                <a:lnTo>
                  <a:pt x="151383" y="203072"/>
                </a:lnTo>
                <a:lnTo>
                  <a:pt x="149198" y="200863"/>
                </a:lnTo>
                <a:lnTo>
                  <a:pt x="146685" y="198437"/>
                </a:lnTo>
                <a:lnTo>
                  <a:pt x="146050" y="195389"/>
                </a:lnTo>
                <a:lnTo>
                  <a:pt x="147065" y="191769"/>
                </a:lnTo>
                <a:lnTo>
                  <a:pt x="148208" y="188137"/>
                </a:lnTo>
                <a:lnTo>
                  <a:pt x="151764" y="182295"/>
                </a:lnTo>
                <a:lnTo>
                  <a:pt x="158025" y="174218"/>
                </a:lnTo>
                <a:lnTo>
                  <a:pt x="162051" y="168694"/>
                </a:lnTo>
                <a:lnTo>
                  <a:pt x="181890" y="168694"/>
                </a:lnTo>
                <a:lnTo>
                  <a:pt x="170314" y="157111"/>
                </a:lnTo>
                <a:close/>
              </a:path>
              <a:path w="338454" h="307340">
                <a:moveTo>
                  <a:pt x="181890" y="168694"/>
                </a:moveTo>
                <a:lnTo>
                  <a:pt x="162051" y="168694"/>
                </a:lnTo>
                <a:lnTo>
                  <a:pt x="168782" y="176021"/>
                </a:lnTo>
                <a:lnTo>
                  <a:pt x="171800" y="182295"/>
                </a:lnTo>
                <a:lnTo>
                  <a:pt x="171771" y="182778"/>
                </a:lnTo>
                <a:lnTo>
                  <a:pt x="170306" y="193014"/>
                </a:lnTo>
                <a:lnTo>
                  <a:pt x="168655" y="197002"/>
                </a:lnTo>
                <a:lnTo>
                  <a:pt x="165988" y="199631"/>
                </a:lnTo>
                <a:lnTo>
                  <a:pt x="163702" y="202018"/>
                </a:lnTo>
                <a:lnTo>
                  <a:pt x="160781" y="203365"/>
                </a:lnTo>
                <a:lnTo>
                  <a:pt x="154177" y="204000"/>
                </a:lnTo>
                <a:lnTo>
                  <a:pt x="177765" y="204000"/>
                </a:lnTo>
                <a:lnTo>
                  <a:pt x="178815" y="202120"/>
                </a:lnTo>
                <a:lnTo>
                  <a:pt x="179831" y="193776"/>
                </a:lnTo>
                <a:lnTo>
                  <a:pt x="179577" y="189649"/>
                </a:lnTo>
                <a:lnTo>
                  <a:pt x="178688" y="185585"/>
                </a:lnTo>
                <a:lnTo>
                  <a:pt x="178942" y="185369"/>
                </a:lnTo>
                <a:lnTo>
                  <a:pt x="196212" y="185369"/>
                </a:lnTo>
                <a:lnTo>
                  <a:pt x="198754" y="182778"/>
                </a:lnTo>
                <a:lnTo>
                  <a:pt x="200787" y="179971"/>
                </a:lnTo>
                <a:lnTo>
                  <a:pt x="202945" y="176326"/>
                </a:lnTo>
                <a:lnTo>
                  <a:pt x="201070" y="174459"/>
                </a:lnTo>
                <a:lnTo>
                  <a:pt x="189864" y="174459"/>
                </a:lnTo>
                <a:lnTo>
                  <a:pt x="187451" y="174218"/>
                </a:lnTo>
                <a:lnTo>
                  <a:pt x="181890" y="168694"/>
                </a:lnTo>
                <a:close/>
              </a:path>
              <a:path w="338454" h="307340">
                <a:moveTo>
                  <a:pt x="196212" y="185369"/>
                </a:moveTo>
                <a:lnTo>
                  <a:pt x="178942" y="185369"/>
                </a:lnTo>
                <a:lnTo>
                  <a:pt x="184785" y="191020"/>
                </a:lnTo>
                <a:lnTo>
                  <a:pt x="190753" y="190804"/>
                </a:lnTo>
                <a:lnTo>
                  <a:pt x="196212" y="185369"/>
                </a:lnTo>
                <a:close/>
              </a:path>
              <a:path w="338454" h="307340">
                <a:moveTo>
                  <a:pt x="147446" y="142824"/>
                </a:moveTo>
                <a:lnTo>
                  <a:pt x="114441" y="169760"/>
                </a:lnTo>
                <a:lnTo>
                  <a:pt x="112013" y="177114"/>
                </a:lnTo>
                <a:lnTo>
                  <a:pt x="122681" y="187744"/>
                </a:lnTo>
                <a:lnTo>
                  <a:pt x="123443" y="181711"/>
                </a:lnTo>
                <a:lnTo>
                  <a:pt x="124460" y="176555"/>
                </a:lnTo>
                <a:lnTo>
                  <a:pt x="138429" y="158851"/>
                </a:lnTo>
                <a:lnTo>
                  <a:pt x="140842" y="157619"/>
                </a:lnTo>
                <a:lnTo>
                  <a:pt x="143510" y="157111"/>
                </a:lnTo>
                <a:lnTo>
                  <a:pt x="170314" y="157111"/>
                </a:lnTo>
                <a:lnTo>
                  <a:pt x="160781" y="147573"/>
                </a:lnTo>
                <a:lnTo>
                  <a:pt x="156717" y="145249"/>
                </a:lnTo>
                <a:lnTo>
                  <a:pt x="147446" y="142824"/>
                </a:lnTo>
                <a:close/>
              </a:path>
              <a:path w="338454" h="307340">
                <a:moveTo>
                  <a:pt x="194690" y="168109"/>
                </a:moveTo>
                <a:lnTo>
                  <a:pt x="194055" y="169760"/>
                </a:lnTo>
                <a:lnTo>
                  <a:pt x="193166" y="171157"/>
                </a:lnTo>
                <a:lnTo>
                  <a:pt x="192024" y="172326"/>
                </a:lnTo>
                <a:lnTo>
                  <a:pt x="189864" y="174459"/>
                </a:lnTo>
                <a:lnTo>
                  <a:pt x="201070" y="174459"/>
                </a:lnTo>
                <a:lnTo>
                  <a:pt x="194690" y="168109"/>
                </a:lnTo>
                <a:close/>
              </a:path>
              <a:path w="338454" h="307340">
                <a:moveTo>
                  <a:pt x="169925" y="110197"/>
                </a:moveTo>
                <a:lnTo>
                  <a:pt x="160908" y="119252"/>
                </a:lnTo>
                <a:lnTo>
                  <a:pt x="210946" y="169341"/>
                </a:lnTo>
                <a:lnTo>
                  <a:pt x="220852" y="159397"/>
                </a:lnTo>
                <a:lnTo>
                  <a:pt x="197992" y="136461"/>
                </a:lnTo>
                <a:lnTo>
                  <a:pt x="192658" y="131203"/>
                </a:lnTo>
                <a:lnTo>
                  <a:pt x="189611" y="125425"/>
                </a:lnTo>
                <a:lnTo>
                  <a:pt x="188673" y="118783"/>
                </a:lnTo>
                <a:lnTo>
                  <a:pt x="180086" y="118783"/>
                </a:lnTo>
                <a:lnTo>
                  <a:pt x="169925" y="110197"/>
                </a:lnTo>
                <a:close/>
              </a:path>
              <a:path w="338454" h="307340">
                <a:moveTo>
                  <a:pt x="237743" y="48729"/>
                </a:moveTo>
                <a:lnTo>
                  <a:pt x="233933" y="49923"/>
                </a:lnTo>
                <a:lnTo>
                  <a:pt x="230377" y="51269"/>
                </a:lnTo>
                <a:lnTo>
                  <a:pt x="227329" y="52781"/>
                </a:lnTo>
                <a:lnTo>
                  <a:pt x="224154" y="54292"/>
                </a:lnTo>
                <a:lnTo>
                  <a:pt x="221106" y="56565"/>
                </a:lnTo>
                <a:lnTo>
                  <a:pt x="213360" y="64388"/>
                </a:lnTo>
                <a:lnTo>
                  <a:pt x="210185" y="69964"/>
                </a:lnTo>
                <a:lnTo>
                  <a:pt x="207137" y="82689"/>
                </a:lnTo>
                <a:lnTo>
                  <a:pt x="207390" y="89026"/>
                </a:lnTo>
                <a:lnTo>
                  <a:pt x="211200" y="101625"/>
                </a:lnTo>
                <a:lnTo>
                  <a:pt x="214502" y="107099"/>
                </a:lnTo>
                <a:lnTo>
                  <a:pt x="219201" y="111759"/>
                </a:lnTo>
                <a:lnTo>
                  <a:pt x="223774" y="116395"/>
                </a:lnTo>
                <a:lnTo>
                  <a:pt x="229235" y="119646"/>
                </a:lnTo>
                <a:lnTo>
                  <a:pt x="241426" y="123405"/>
                </a:lnTo>
                <a:lnTo>
                  <a:pt x="247523" y="123621"/>
                </a:lnTo>
                <a:lnTo>
                  <a:pt x="259714" y="120751"/>
                </a:lnTo>
                <a:lnTo>
                  <a:pt x="265049" y="117678"/>
                </a:lnTo>
                <a:lnTo>
                  <a:pt x="269748" y="112979"/>
                </a:lnTo>
                <a:lnTo>
                  <a:pt x="272923" y="109854"/>
                </a:lnTo>
                <a:lnTo>
                  <a:pt x="273846" y="108521"/>
                </a:lnTo>
                <a:lnTo>
                  <a:pt x="252221" y="108521"/>
                </a:lnTo>
                <a:lnTo>
                  <a:pt x="239649" y="107962"/>
                </a:lnTo>
                <a:lnTo>
                  <a:pt x="221361" y="78295"/>
                </a:lnTo>
                <a:lnTo>
                  <a:pt x="223519" y="72682"/>
                </a:lnTo>
                <a:lnTo>
                  <a:pt x="228473" y="67779"/>
                </a:lnTo>
                <a:lnTo>
                  <a:pt x="233299" y="62864"/>
                </a:lnTo>
                <a:lnTo>
                  <a:pt x="240029" y="60109"/>
                </a:lnTo>
                <a:lnTo>
                  <a:pt x="248538" y="59512"/>
                </a:lnTo>
                <a:lnTo>
                  <a:pt x="237743" y="48729"/>
                </a:lnTo>
                <a:close/>
              </a:path>
              <a:path w="338454" h="307340">
                <a:moveTo>
                  <a:pt x="189991" y="89941"/>
                </a:moveTo>
                <a:lnTo>
                  <a:pt x="177997" y="105486"/>
                </a:lnTo>
                <a:lnTo>
                  <a:pt x="178022" y="111913"/>
                </a:lnTo>
                <a:lnTo>
                  <a:pt x="180212" y="118567"/>
                </a:lnTo>
                <a:lnTo>
                  <a:pt x="180086" y="118783"/>
                </a:lnTo>
                <a:lnTo>
                  <a:pt x="188673" y="118783"/>
                </a:lnTo>
                <a:lnTo>
                  <a:pt x="187832" y="112826"/>
                </a:lnTo>
                <a:lnTo>
                  <a:pt x="189356" y="107746"/>
                </a:lnTo>
                <a:lnTo>
                  <a:pt x="194310" y="102730"/>
                </a:lnTo>
                <a:lnTo>
                  <a:pt x="196595" y="101422"/>
                </a:lnTo>
                <a:lnTo>
                  <a:pt x="199898" y="99948"/>
                </a:lnTo>
                <a:lnTo>
                  <a:pt x="189991" y="89941"/>
                </a:lnTo>
                <a:close/>
              </a:path>
              <a:path w="338454" h="307340">
                <a:moveTo>
                  <a:pt x="270510" y="81406"/>
                </a:moveTo>
                <a:lnTo>
                  <a:pt x="270001" y="87121"/>
                </a:lnTo>
                <a:lnTo>
                  <a:pt x="268986" y="91554"/>
                </a:lnTo>
                <a:lnTo>
                  <a:pt x="267207" y="94716"/>
                </a:lnTo>
                <a:lnTo>
                  <a:pt x="265556" y="97878"/>
                </a:lnTo>
                <a:lnTo>
                  <a:pt x="263651" y="100406"/>
                </a:lnTo>
                <a:lnTo>
                  <a:pt x="261746" y="102298"/>
                </a:lnTo>
                <a:lnTo>
                  <a:pt x="257555" y="106540"/>
                </a:lnTo>
                <a:lnTo>
                  <a:pt x="252221" y="108521"/>
                </a:lnTo>
                <a:lnTo>
                  <a:pt x="273846" y="108521"/>
                </a:lnTo>
                <a:lnTo>
                  <a:pt x="275215" y="106540"/>
                </a:lnTo>
                <a:lnTo>
                  <a:pt x="278511" y="99606"/>
                </a:lnTo>
                <a:lnTo>
                  <a:pt x="279907" y="95923"/>
                </a:lnTo>
                <a:lnTo>
                  <a:pt x="281050" y="92036"/>
                </a:lnTo>
                <a:lnTo>
                  <a:pt x="270510" y="81406"/>
                </a:lnTo>
                <a:close/>
              </a:path>
              <a:path w="338454" h="307340">
                <a:moveTo>
                  <a:pt x="231393" y="1841"/>
                </a:moveTo>
                <a:lnTo>
                  <a:pt x="221487" y="11785"/>
                </a:lnTo>
                <a:lnTo>
                  <a:pt x="295020" y="85293"/>
                </a:lnTo>
                <a:lnTo>
                  <a:pt x="304926" y="75349"/>
                </a:lnTo>
                <a:lnTo>
                  <a:pt x="276478" y="46939"/>
                </a:lnTo>
                <a:lnTo>
                  <a:pt x="273176" y="41046"/>
                </a:lnTo>
                <a:lnTo>
                  <a:pt x="272001" y="33883"/>
                </a:lnTo>
                <a:lnTo>
                  <a:pt x="263525" y="33883"/>
                </a:lnTo>
                <a:lnTo>
                  <a:pt x="231393" y="1841"/>
                </a:lnTo>
                <a:close/>
              </a:path>
              <a:path w="338454" h="307340">
                <a:moveTo>
                  <a:pt x="311082" y="14681"/>
                </a:moveTo>
                <a:lnTo>
                  <a:pt x="283717" y="14681"/>
                </a:lnTo>
                <a:lnTo>
                  <a:pt x="290956" y="15989"/>
                </a:lnTo>
                <a:lnTo>
                  <a:pt x="294513" y="17995"/>
                </a:lnTo>
                <a:lnTo>
                  <a:pt x="297941" y="21361"/>
                </a:lnTo>
                <a:lnTo>
                  <a:pt x="328421" y="51879"/>
                </a:lnTo>
                <a:lnTo>
                  <a:pt x="338327" y="41935"/>
                </a:lnTo>
                <a:lnTo>
                  <a:pt x="311082" y="14681"/>
                </a:lnTo>
                <a:close/>
              </a:path>
              <a:path w="338454" h="307340">
                <a:moveTo>
                  <a:pt x="293115" y="0"/>
                </a:moveTo>
                <a:lnTo>
                  <a:pt x="262362" y="21361"/>
                </a:lnTo>
                <a:lnTo>
                  <a:pt x="262000" y="25361"/>
                </a:lnTo>
                <a:lnTo>
                  <a:pt x="262381" y="29540"/>
                </a:lnTo>
                <a:lnTo>
                  <a:pt x="263651" y="33667"/>
                </a:lnTo>
                <a:lnTo>
                  <a:pt x="263525" y="33883"/>
                </a:lnTo>
                <a:lnTo>
                  <a:pt x="272001" y="33883"/>
                </a:lnTo>
                <a:lnTo>
                  <a:pt x="271144" y="28663"/>
                </a:lnTo>
                <a:lnTo>
                  <a:pt x="272668" y="23520"/>
                </a:lnTo>
                <a:lnTo>
                  <a:pt x="276860" y="19418"/>
                </a:lnTo>
                <a:lnTo>
                  <a:pt x="280162" y="16040"/>
                </a:lnTo>
                <a:lnTo>
                  <a:pt x="283717" y="14681"/>
                </a:lnTo>
                <a:lnTo>
                  <a:pt x="311082" y="14681"/>
                </a:lnTo>
                <a:lnTo>
                  <a:pt x="298957" y="2552"/>
                </a:lnTo>
                <a:lnTo>
                  <a:pt x="293115" y="0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0"/>
          <p:cNvSpPr/>
          <p:nvPr/>
        </p:nvSpPr>
        <p:spPr>
          <a:xfrm>
            <a:off x="5943600" y="5067300"/>
            <a:ext cx="364252" cy="407888"/>
          </a:xfrm>
          <a:custGeom>
            <a:avLst/>
            <a:gdLst/>
            <a:ahLst/>
            <a:cxnLst/>
            <a:rect l="l" t="t" r="r" b="b"/>
            <a:pathLst>
              <a:path w="254000" h="281304">
                <a:moveTo>
                  <a:pt x="10540" y="169951"/>
                </a:moveTo>
                <a:lnTo>
                  <a:pt x="0" y="180479"/>
                </a:lnTo>
                <a:lnTo>
                  <a:pt x="46481" y="281076"/>
                </a:lnTo>
                <a:lnTo>
                  <a:pt x="58419" y="269087"/>
                </a:lnTo>
                <a:lnTo>
                  <a:pt x="43941" y="239991"/>
                </a:lnTo>
                <a:lnTo>
                  <a:pt x="56737" y="227203"/>
                </a:lnTo>
                <a:lnTo>
                  <a:pt x="37464" y="227203"/>
                </a:lnTo>
                <a:lnTo>
                  <a:pt x="18287" y="188366"/>
                </a:lnTo>
                <a:lnTo>
                  <a:pt x="18414" y="188163"/>
                </a:lnTo>
                <a:lnTo>
                  <a:pt x="50714" y="188163"/>
                </a:lnTo>
                <a:lnTo>
                  <a:pt x="10540" y="169951"/>
                </a:lnTo>
                <a:close/>
              </a:path>
              <a:path w="254000" h="281304">
                <a:moveTo>
                  <a:pt x="78866" y="148437"/>
                </a:moveTo>
                <a:lnTo>
                  <a:pt x="69723" y="157594"/>
                </a:lnTo>
                <a:lnTo>
                  <a:pt x="143255" y="231051"/>
                </a:lnTo>
                <a:lnTo>
                  <a:pt x="153162" y="221107"/>
                </a:lnTo>
                <a:lnTo>
                  <a:pt x="125222" y="193116"/>
                </a:lnTo>
                <a:lnTo>
                  <a:pt x="133985" y="192062"/>
                </a:lnTo>
                <a:lnTo>
                  <a:pt x="140969" y="188976"/>
                </a:lnTo>
                <a:lnTo>
                  <a:pt x="147474" y="182435"/>
                </a:lnTo>
                <a:lnTo>
                  <a:pt x="114426" y="182435"/>
                </a:lnTo>
                <a:lnTo>
                  <a:pt x="100329" y="168338"/>
                </a:lnTo>
                <a:lnTo>
                  <a:pt x="97408" y="162585"/>
                </a:lnTo>
                <a:lnTo>
                  <a:pt x="96737" y="156121"/>
                </a:lnTo>
                <a:lnTo>
                  <a:pt x="88011" y="156121"/>
                </a:lnTo>
                <a:lnTo>
                  <a:pt x="78866" y="148437"/>
                </a:lnTo>
                <a:close/>
              </a:path>
              <a:path w="254000" h="281304">
                <a:moveTo>
                  <a:pt x="106521" y="213461"/>
                </a:moveTo>
                <a:lnTo>
                  <a:pt x="70485" y="213461"/>
                </a:lnTo>
                <a:lnTo>
                  <a:pt x="99567" y="227939"/>
                </a:lnTo>
                <a:lnTo>
                  <a:pt x="111760" y="215836"/>
                </a:lnTo>
                <a:lnTo>
                  <a:pt x="106521" y="213461"/>
                </a:lnTo>
                <a:close/>
              </a:path>
              <a:path w="254000" h="281304">
                <a:moveTo>
                  <a:pt x="50714" y="188163"/>
                </a:moveTo>
                <a:lnTo>
                  <a:pt x="18414" y="188163"/>
                </a:lnTo>
                <a:lnTo>
                  <a:pt x="57403" y="207149"/>
                </a:lnTo>
                <a:lnTo>
                  <a:pt x="37464" y="227203"/>
                </a:lnTo>
                <a:lnTo>
                  <a:pt x="56737" y="227203"/>
                </a:lnTo>
                <a:lnTo>
                  <a:pt x="70485" y="213461"/>
                </a:lnTo>
                <a:lnTo>
                  <a:pt x="106521" y="213461"/>
                </a:lnTo>
                <a:lnTo>
                  <a:pt x="50714" y="188163"/>
                </a:lnTo>
                <a:close/>
              </a:path>
              <a:path w="254000" h="281304">
                <a:moveTo>
                  <a:pt x="145446" y="135813"/>
                </a:moveTo>
                <a:lnTo>
                  <a:pt x="114426" y="135813"/>
                </a:lnTo>
                <a:lnTo>
                  <a:pt x="118110" y="136105"/>
                </a:lnTo>
                <a:lnTo>
                  <a:pt x="125729" y="138734"/>
                </a:lnTo>
                <a:lnTo>
                  <a:pt x="129158" y="140970"/>
                </a:lnTo>
                <a:lnTo>
                  <a:pt x="137032" y="148831"/>
                </a:lnTo>
                <a:lnTo>
                  <a:pt x="139826" y="154152"/>
                </a:lnTo>
                <a:lnTo>
                  <a:pt x="141350" y="166039"/>
                </a:lnTo>
                <a:lnTo>
                  <a:pt x="139445" y="171196"/>
                </a:lnTo>
                <a:lnTo>
                  <a:pt x="135127" y="175539"/>
                </a:lnTo>
                <a:lnTo>
                  <a:pt x="133223" y="177507"/>
                </a:lnTo>
                <a:lnTo>
                  <a:pt x="114426" y="182435"/>
                </a:lnTo>
                <a:lnTo>
                  <a:pt x="147474" y="182435"/>
                </a:lnTo>
                <a:lnTo>
                  <a:pt x="150113" y="179781"/>
                </a:lnTo>
                <a:lnTo>
                  <a:pt x="152907" y="174675"/>
                </a:lnTo>
                <a:lnTo>
                  <a:pt x="155448" y="162356"/>
                </a:lnTo>
                <a:lnTo>
                  <a:pt x="155185" y="156121"/>
                </a:lnTo>
                <a:lnTo>
                  <a:pt x="151129" y="143624"/>
                </a:lnTo>
                <a:lnTo>
                  <a:pt x="147700" y="138074"/>
                </a:lnTo>
                <a:lnTo>
                  <a:pt x="145446" y="135813"/>
                </a:lnTo>
                <a:close/>
              </a:path>
              <a:path w="254000" h="281304">
                <a:moveTo>
                  <a:pt x="115315" y="120611"/>
                </a:moveTo>
                <a:lnTo>
                  <a:pt x="104139" y="122961"/>
                </a:lnTo>
                <a:lnTo>
                  <a:pt x="99313" y="125653"/>
                </a:lnTo>
                <a:lnTo>
                  <a:pt x="95123" y="129870"/>
                </a:lnTo>
                <a:lnTo>
                  <a:pt x="90677" y="134289"/>
                </a:lnTo>
                <a:lnTo>
                  <a:pt x="88137" y="138671"/>
                </a:lnTo>
                <a:lnTo>
                  <a:pt x="87629" y="143027"/>
                </a:lnTo>
                <a:lnTo>
                  <a:pt x="87156" y="146265"/>
                </a:lnTo>
                <a:lnTo>
                  <a:pt x="87057" y="148437"/>
                </a:lnTo>
                <a:lnTo>
                  <a:pt x="87249" y="151676"/>
                </a:lnTo>
                <a:lnTo>
                  <a:pt x="88137" y="155917"/>
                </a:lnTo>
                <a:lnTo>
                  <a:pt x="88011" y="156121"/>
                </a:lnTo>
                <a:lnTo>
                  <a:pt x="96737" y="156121"/>
                </a:lnTo>
                <a:lnTo>
                  <a:pt x="96265" y="150507"/>
                </a:lnTo>
                <a:lnTo>
                  <a:pt x="98043" y="145389"/>
                </a:lnTo>
                <a:lnTo>
                  <a:pt x="102235" y="141185"/>
                </a:lnTo>
                <a:lnTo>
                  <a:pt x="104648" y="138836"/>
                </a:lnTo>
                <a:lnTo>
                  <a:pt x="107568" y="137287"/>
                </a:lnTo>
                <a:lnTo>
                  <a:pt x="114426" y="135813"/>
                </a:lnTo>
                <a:lnTo>
                  <a:pt x="145446" y="135813"/>
                </a:lnTo>
                <a:lnTo>
                  <a:pt x="142875" y="133235"/>
                </a:lnTo>
                <a:lnTo>
                  <a:pt x="138049" y="128498"/>
                </a:lnTo>
                <a:lnTo>
                  <a:pt x="132841" y="125120"/>
                </a:lnTo>
                <a:lnTo>
                  <a:pt x="121030" y="121043"/>
                </a:lnTo>
                <a:lnTo>
                  <a:pt x="115315" y="120611"/>
                </a:lnTo>
                <a:close/>
              </a:path>
              <a:path w="254000" h="281304">
                <a:moveTo>
                  <a:pt x="140207" y="87122"/>
                </a:moveTo>
                <a:lnTo>
                  <a:pt x="131190" y="96177"/>
                </a:lnTo>
                <a:lnTo>
                  <a:pt x="181228" y="146265"/>
                </a:lnTo>
                <a:lnTo>
                  <a:pt x="191262" y="136321"/>
                </a:lnTo>
                <a:lnTo>
                  <a:pt x="168275" y="113385"/>
                </a:lnTo>
                <a:lnTo>
                  <a:pt x="163067" y="108115"/>
                </a:lnTo>
                <a:lnTo>
                  <a:pt x="159892" y="102336"/>
                </a:lnTo>
                <a:lnTo>
                  <a:pt x="158956" y="95707"/>
                </a:lnTo>
                <a:lnTo>
                  <a:pt x="150367" y="95707"/>
                </a:lnTo>
                <a:lnTo>
                  <a:pt x="140207" y="87122"/>
                </a:lnTo>
                <a:close/>
              </a:path>
              <a:path w="254000" h="281304">
                <a:moveTo>
                  <a:pt x="178053" y="49276"/>
                </a:moveTo>
                <a:lnTo>
                  <a:pt x="168148" y="59169"/>
                </a:lnTo>
                <a:lnTo>
                  <a:pt x="218312" y="109258"/>
                </a:lnTo>
                <a:lnTo>
                  <a:pt x="228218" y="99364"/>
                </a:lnTo>
                <a:lnTo>
                  <a:pt x="178053" y="49276"/>
                </a:lnTo>
                <a:close/>
              </a:path>
              <a:path w="254000" h="281304">
                <a:moveTo>
                  <a:pt x="160274" y="66865"/>
                </a:moveTo>
                <a:lnTo>
                  <a:pt x="148224" y="82613"/>
                </a:lnTo>
                <a:lnTo>
                  <a:pt x="148357" y="88838"/>
                </a:lnTo>
                <a:lnTo>
                  <a:pt x="150622" y="95491"/>
                </a:lnTo>
                <a:lnTo>
                  <a:pt x="150367" y="95707"/>
                </a:lnTo>
                <a:lnTo>
                  <a:pt x="158956" y="95707"/>
                </a:lnTo>
                <a:lnTo>
                  <a:pt x="158114" y="89750"/>
                </a:lnTo>
                <a:lnTo>
                  <a:pt x="159638" y="84670"/>
                </a:lnTo>
                <a:lnTo>
                  <a:pt x="164591" y="79654"/>
                </a:lnTo>
                <a:lnTo>
                  <a:pt x="166877" y="78333"/>
                </a:lnTo>
                <a:lnTo>
                  <a:pt x="170306" y="76860"/>
                </a:lnTo>
                <a:lnTo>
                  <a:pt x="160274" y="66865"/>
                </a:lnTo>
                <a:close/>
              </a:path>
              <a:path w="254000" h="281304">
                <a:moveTo>
                  <a:pt x="180466" y="0"/>
                </a:moveTo>
                <a:lnTo>
                  <a:pt x="170687" y="9893"/>
                </a:lnTo>
                <a:lnTo>
                  <a:pt x="244093" y="83400"/>
                </a:lnTo>
                <a:lnTo>
                  <a:pt x="254000" y="73507"/>
                </a:lnTo>
                <a:lnTo>
                  <a:pt x="180466" y="0"/>
                </a:lnTo>
                <a:close/>
              </a:path>
              <a:path w="254000" h="281304">
                <a:moveTo>
                  <a:pt x="153288" y="28613"/>
                </a:moveTo>
                <a:lnTo>
                  <a:pt x="151383" y="29362"/>
                </a:lnTo>
                <a:lnTo>
                  <a:pt x="149732" y="31013"/>
                </a:lnTo>
                <a:lnTo>
                  <a:pt x="148081" y="32702"/>
                </a:lnTo>
                <a:lnTo>
                  <a:pt x="147319" y="34645"/>
                </a:lnTo>
                <a:lnTo>
                  <a:pt x="147574" y="36855"/>
                </a:lnTo>
                <a:lnTo>
                  <a:pt x="159385" y="46596"/>
                </a:lnTo>
                <a:lnTo>
                  <a:pt x="161416" y="45885"/>
                </a:lnTo>
                <a:lnTo>
                  <a:pt x="163067" y="44170"/>
                </a:lnTo>
                <a:lnTo>
                  <a:pt x="164718" y="42595"/>
                </a:lnTo>
                <a:lnTo>
                  <a:pt x="165353" y="40665"/>
                </a:lnTo>
                <a:lnTo>
                  <a:pt x="165100" y="38404"/>
                </a:lnTo>
                <a:lnTo>
                  <a:pt x="164973" y="36144"/>
                </a:lnTo>
                <a:lnTo>
                  <a:pt x="163829" y="34010"/>
                </a:lnTo>
                <a:lnTo>
                  <a:pt x="161925" y="32016"/>
                </a:lnTo>
                <a:lnTo>
                  <a:pt x="159892" y="29984"/>
                </a:lnTo>
                <a:lnTo>
                  <a:pt x="157733" y="28892"/>
                </a:lnTo>
                <a:lnTo>
                  <a:pt x="153288" y="28613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8945" y="5040675"/>
            <a:ext cx="359955" cy="331425"/>
          </a:xfrm>
          <a:prstGeom prst="rect">
            <a:avLst/>
          </a:prstGeom>
        </p:spPr>
      </p:pic>
      <p:pic>
        <p:nvPicPr>
          <p:cNvPr id="37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997" y="5023126"/>
            <a:ext cx="330303" cy="367761"/>
          </a:xfrm>
          <a:prstGeom prst="rect">
            <a:avLst/>
          </a:prstGeom>
        </p:spPr>
      </p:pic>
      <p:pic>
        <p:nvPicPr>
          <p:cNvPr id="38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0045" y="5062461"/>
            <a:ext cx="4243061" cy="719144"/>
          </a:xfrm>
          <a:prstGeom prst="rect">
            <a:avLst/>
          </a:prstGeom>
        </p:spPr>
      </p:pic>
      <p:sp>
        <p:nvSpPr>
          <p:cNvPr id="39" name="object 34"/>
          <p:cNvSpPr/>
          <p:nvPr/>
        </p:nvSpPr>
        <p:spPr>
          <a:xfrm>
            <a:off x="12121145" y="5056920"/>
            <a:ext cx="558777" cy="518962"/>
          </a:xfrm>
          <a:custGeom>
            <a:avLst/>
            <a:gdLst/>
            <a:ahLst/>
            <a:cxnLst/>
            <a:rect l="l" t="t" r="r" b="b"/>
            <a:pathLst>
              <a:path w="338454" h="307340">
                <a:moveTo>
                  <a:pt x="11937" y="221386"/>
                </a:moveTo>
                <a:lnTo>
                  <a:pt x="0" y="233324"/>
                </a:lnTo>
                <a:lnTo>
                  <a:pt x="73405" y="306844"/>
                </a:lnTo>
                <a:lnTo>
                  <a:pt x="83565" y="296786"/>
                </a:lnTo>
                <a:lnTo>
                  <a:pt x="23749" y="237070"/>
                </a:lnTo>
                <a:lnTo>
                  <a:pt x="24002" y="236854"/>
                </a:lnTo>
                <a:lnTo>
                  <a:pt x="71647" y="236854"/>
                </a:lnTo>
                <a:lnTo>
                  <a:pt x="11937" y="221386"/>
                </a:lnTo>
                <a:close/>
              </a:path>
              <a:path w="338454" h="307340">
                <a:moveTo>
                  <a:pt x="71647" y="236854"/>
                </a:moveTo>
                <a:lnTo>
                  <a:pt x="24002" y="236854"/>
                </a:lnTo>
                <a:lnTo>
                  <a:pt x="91821" y="255117"/>
                </a:lnTo>
                <a:lnTo>
                  <a:pt x="87052" y="237540"/>
                </a:lnTo>
                <a:lnTo>
                  <a:pt x="74295" y="237540"/>
                </a:lnTo>
                <a:lnTo>
                  <a:pt x="71647" y="236854"/>
                </a:lnTo>
                <a:close/>
              </a:path>
              <a:path w="338454" h="307340">
                <a:moveTo>
                  <a:pt x="93467" y="186550"/>
                </a:moveTo>
                <a:lnTo>
                  <a:pt x="73405" y="186550"/>
                </a:lnTo>
                <a:lnTo>
                  <a:pt x="133603" y="246697"/>
                </a:lnTo>
                <a:lnTo>
                  <a:pt x="143636" y="236702"/>
                </a:lnTo>
                <a:lnTo>
                  <a:pt x="93467" y="186550"/>
                </a:lnTo>
                <a:close/>
              </a:path>
              <a:path w="338454" h="307340">
                <a:moveTo>
                  <a:pt x="70103" y="163194"/>
                </a:moveTo>
                <a:lnTo>
                  <a:pt x="57657" y="175653"/>
                </a:lnTo>
                <a:lnTo>
                  <a:pt x="74295" y="237540"/>
                </a:lnTo>
                <a:lnTo>
                  <a:pt x="87052" y="237540"/>
                </a:lnTo>
                <a:lnTo>
                  <a:pt x="73278" y="186766"/>
                </a:lnTo>
                <a:lnTo>
                  <a:pt x="73405" y="186550"/>
                </a:lnTo>
                <a:lnTo>
                  <a:pt x="93467" y="186550"/>
                </a:lnTo>
                <a:lnTo>
                  <a:pt x="70103" y="163194"/>
                </a:lnTo>
                <a:close/>
              </a:path>
              <a:path w="338454" h="307340">
                <a:moveTo>
                  <a:pt x="170314" y="157111"/>
                </a:moveTo>
                <a:lnTo>
                  <a:pt x="143509" y="157111"/>
                </a:lnTo>
                <a:lnTo>
                  <a:pt x="149225" y="157492"/>
                </a:lnTo>
                <a:lnTo>
                  <a:pt x="151891" y="158711"/>
                </a:lnTo>
                <a:lnTo>
                  <a:pt x="154304" y="160959"/>
                </a:lnTo>
                <a:lnTo>
                  <a:pt x="149351" y="167055"/>
                </a:lnTo>
                <a:lnTo>
                  <a:pt x="145414" y="172123"/>
                </a:lnTo>
                <a:lnTo>
                  <a:pt x="139573" y="180200"/>
                </a:lnTo>
                <a:lnTo>
                  <a:pt x="137286" y="184315"/>
                </a:lnTo>
                <a:lnTo>
                  <a:pt x="135508" y="188531"/>
                </a:lnTo>
                <a:lnTo>
                  <a:pt x="133603" y="192735"/>
                </a:lnTo>
                <a:lnTo>
                  <a:pt x="133194" y="195389"/>
                </a:lnTo>
                <a:lnTo>
                  <a:pt x="133069" y="198437"/>
                </a:lnTo>
                <a:lnTo>
                  <a:pt x="133223" y="200863"/>
                </a:lnTo>
                <a:lnTo>
                  <a:pt x="153924" y="218351"/>
                </a:lnTo>
                <a:lnTo>
                  <a:pt x="157987" y="218008"/>
                </a:lnTo>
                <a:lnTo>
                  <a:pt x="162178" y="216573"/>
                </a:lnTo>
                <a:lnTo>
                  <a:pt x="166242" y="215137"/>
                </a:lnTo>
                <a:lnTo>
                  <a:pt x="169672" y="213017"/>
                </a:lnTo>
                <a:lnTo>
                  <a:pt x="172465" y="210210"/>
                </a:lnTo>
                <a:lnTo>
                  <a:pt x="176529" y="206209"/>
                </a:lnTo>
                <a:lnTo>
                  <a:pt x="177765" y="204000"/>
                </a:lnTo>
                <a:lnTo>
                  <a:pt x="154177" y="204000"/>
                </a:lnTo>
                <a:lnTo>
                  <a:pt x="151383" y="203072"/>
                </a:lnTo>
                <a:lnTo>
                  <a:pt x="149198" y="200863"/>
                </a:lnTo>
                <a:lnTo>
                  <a:pt x="146684" y="198437"/>
                </a:lnTo>
                <a:lnTo>
                  <a:pt x="146050" y="195389"/>
                </a:lnTo>
                <a:lnTo>
                  <a:pt x="147065" y="191769"/>
                </a:lnTo>
                <a:lnTo>
                  <a:pt x="148208" y="188137"/>
                </a:lnTo>
                <a:lnTo>
                  <a:pt x="151764" y="182295"/>
                </a:lnTo>
                <a:lnTo>
                  <a:pt x="158025" y="174218"/>
                </a:lnTo>
                <a:lnTo>
                  <a:pt x="162051" y="168694"/>
                </a:lnTo>
                <a:lnTo>
                  <a:pt x="181890" y="168694"/>
                </a:lnTo>
                <a:lnTo>
                  <a:pt x="170314" y="157111"/>
                </a:lnTo>
                <a:close/>
              </a:path>
              <a:path w="338454" h="307340">
                <a:moveTo>
                  <a:pt x="181890" y="168694"/>
                </a:moveTo>
                <a:lnTo>
                  <a:pt x="162051" y="168694"/>
                </a:lnTo>
                <a:lnTo>
                  <a:pt x="168782" y="176021"/>
                </a:lnTo>
                <a:lnTo>
                  <a:pt x="171800" y="182295"/>
                </a:lnTo>
                <a:lnTo>
                  <a:pt x="171771" y="182778"/>
                </a:lnTo>
                <a:lnTo>
                  <a:pt x="170306" y="193014"/>
                </a:lnTo>
                <a:lnTo>
                  <a:pt x="168655" y="197002"/>
                </a:lnTo>
                <a:lnTo>
                  <a:pt x="165988" y="199631"/>
                </a:lnTo>
                <a:lnTo>
                  <a:pt x="163702" y="202018"/>
                </a:lnTo>
                <a:lnTo>
                  <a:pt x="160781" y="203365"/>
                </a:lnTo>
                <a:lnTo>
                  <a:pt x="154177" y="204000"/>
                </a:lnTo>
                <a:lnTo>
                  <a:pt x="177765" y="204000"/>
                </a:lnTo>
                <a:lnTo>
                  <a:pt x="178815" y="202120"/>
                </a:lnTo>
                <a:lnTo>
                  <a:pt x="179831" y="193776"/>
                </a:lnTo>
                <a:lnTo>
                  <a:pt x="179577" y="189649"/>
                </a:lnTo>
                <a:lnTo>
                  <a:pt x="178688" y="185585"/>
                </a:lnTo>
                <a:lnTo>
                  <a:pt x="178942" y="185369"/>
                </a:lnTo>
                <a:lnTo>
                  <a:pt x="196212" y="185369"/>
                </a:lnTo>
                <a:lnTo>
                  <a:pt x="198754" y="182778"/>
                </a:lnTo>
                <a:lnTo>
                  <a:pt x="200786" y="179971"/>
                </a:lnTo>
                <a:lnTo>
                  <a:pt x="202946" y="176326"/>
                </a:lnTo>
                <a:lnTo>
                  <a:pt x="201070" y="174459"/>
                </a:lnTo>
                <a:lnTo>
                  <a:pt x="189864" y="174459"/>
                </a:lnTo>
                <a:lnTo>
                  <a:pt x="187451" y="174218"/>
                </a:lnTo>
                <a:lnTo>
                  <a:pt x="181890" y="168694"/>
                </a:lnTo>
                <a:close/>
              </a:path>
              <a:path w="338454" h="307340">
                <a:moveTo>
                  <a:pt x="196212" y="185369"/>
                </a:moveTo>
                <a:lnTo>
                  <a:pt x="178942" y="185369"/>
                </a:lnTo>
                <a:lnTo>
                  <a:pt x="184784" y="191020"/>
                </a:lnTo>
                <a:lnTo>
                  <a:pt x="190753" y="190804"/>
                </a:lnTo>
                <a:lnTo>
                  <a:pt x="196212" y="185369"/>
                </a:lnTo>
                <a:close/>
              </a:path>
              <a:path w="338454" h="307340">
                <a:moveTo>
                  <a:pt x="147320" y="142824"/>
                </a:moveTo>
                <a:lnTo>
                  <a:pt x="114441" y="169760"/>
                </a:lnTo>
                <a:lnTo>
                  <a:pt x="112013" y="177114"/>
                </a:lnTo>
                <a:lnTo>
                  <a:pt x="122681" y="187744"/>
                </a:lnTo>
                <a:lnTo>
                  <a:pt x="123444" y="181711"/>
                </a:lnTo>
                <a:lnTo>
                  <a:pt x="124459" y="176555"/>
                </a:lnTo>
                <a:lnTo>
                  <a:pt x="138429" y="158851"/>
                </a:lnTo>
                <a:lnTo>
                  <a:pt x="140842" y="157619"/>
                </a:lnTo>
                <a:lnTo>
                  <a:pt x="143509" y="157111"/>
                </a:lnTo>
                <a:lnTo>
                  <a:pt x="170314" y="157111"/>
                </a:lnTo>
                <a:lnTo>
                  <a:pt x="160781" y="147573"/>
                </a:lnTo>
                <a:lnTo>
                  <a:pt x="156717" y="145249"/>
                </a:lnTo>
                <a:lnTo>
                  <a:pt x="147320" y="142824"/>
                </a:lnTo>
                <a:close/>
              </a:path>
              <a:path w="338454" h="307340">
                <a:moveTo>
                  <a:pt x="194690" y="168109"/>
                </a:moveTo>
                <a:lnTo>
                  <a:pt x="194055" y="169760"/>
                </a:lnTo>
                <a:lnTo>
                  <a:pt x="193166" y="171157"/>
                </a:lnTo>
                <a:lnTo>
                  <a:pt x="192024" y="172326"/>
                </a:lnTo>
                <a:lnTo>
                  <a:pt x="189864" y="174459"/>
                </a:lnTo>
                <a:lnTo>
                  <a:pt x="201070" y="174459"/>
                </a:lnTo>
                <a:lnTo>
                  <a:pt x="194690" y="168109"/>
                </a:lnTo>
                <a:close/>
              </a:path>
              <a:path w="338454" h="307340">
                <a:moveTo>
                  <a:pt x="169925" y="110197"/>
                </a:moveTo>
                <a:lnTo>
                  <a:pt x="160908" y="119252"/>
                </a:lnTo>
                <a:lnTo>
                  <a:pt x="210947" y="169341"/>
                </a:lnTo>
                <a:lnTo>
                  <a:pt x="220852" y="159397"/>
                </a:lnTo>
                <a:lnTo>
                  <a:pt x="197992" y="136461"/>
                </a:lnTo>
                <a:lnTo>
                  <a:pt x="192658" y="131203"/>
                </a:lnTo>
                <a:lnTo>
                  <a:pt x="189610" y="125425"/>
                </a:lnTo>
                <a:lnTo>
                  <a:pt x="188673" y="118783"/>
                </a:lnTo>
                <a:lnTo>
                  <a:pt x="180085" y="118783"/>
                </a:lnTo>
                <a:lnTo>
                  <a:pt x="169925" y="110197"/>
                </a:lnTo>
                <a:close/>
              </a:path>
              <a:path w="338454" h="307340">
                <a:moveTo>
                  <a:pt x="237744" y="48729"/>
                </a:moveTo>
                <a:lnTo>
                  <a:pt x="233806" y="49923"/>
                </a:lnTo>
                <a:lnTo>
                  <a:pt x="230377" y="51269"/>
                </a:lnTo>
                <a:lnTo>
                  <a:pt x="227329" y="52781"/>
                </a:lnTo>
                <a:lnTo>
                  <a:pt x="224154" y="54292"/>
                </a:lnTo>
                <a:lnTo>
                  <a:pt x="221106" y="56565"/>
                </a:lnTo>
                <a:lnTo>
                  <a:pt x="218058" y="59626"/>
                </a:lnTo>
                <a:lnTo>
                  <a:pt x="213232" y="64388"/>
                </a:lnTo>
                <a:lnTo>
                  <a:pt x="210184" y="69964"/>
                </a:lnTo>
                <a:lnTo>
                  <a:pt x="207136" y="82689"/>
                </a:lnTo>
                <a:lnTo>
                  <a:pt x="207390" y="89026"/>
                </a:lnTo>
                <a:lnTo>
                  <a:pt x="211200" y="101625"/>
                </a:lnTo>
                <a:lnTo>
                  <a:pt x="214502" y="107099"/>
                </a:lnTo>
                <a:lnTo>
                  <a:pt x="219201" y="111759"/>
                </a:lnTo>
                <a:lnTo>
                  <a:pt x="223774" y="116395"/>
                </a:lnTo>
                <a:lnTo>
                  <a:pt x="229234" y="119646"/>
                </a:lnTo>
                <a:lnTo>
                  <a:pt x="241426" y="123405"/>
                </a:lnTo>
                <a:lnTo>
                  <a:pt x="247523" y="123621"/>
                </a:lnTo>
                <a:lnTo>
                  <a:pt x="259587" y="120751"/>
                </a:lnTo>
                <a:lnTo>
                  <a:pt x="265049" y="117678"/>
                </a:lnTo>
                <a:lnTo>
                  <a:pt x="269748" y="112979"/>
                </a:lnTo>
                <a:lnTo>
                  <a:pt x="272796" y="109854"/>
                </a:lnTo>
                <a:lnTo>
                  <a:pt x="273770" y="108521"/>
                </a:lnTo>
                <a:lnTo>
                  <a:pt x="252222" y="108521"/>
                </a:lnTo>
                <a:lnTo>
                  <a:pt x="239649" y="107962"/>
                </a:lnTo>
                <a:lnTo>
                  <a:pt x="221360" y="78295"/>
                </a:lnTo>
                <a:lnTo>
                  <a:pt x="223520" y="72682"/>
                </a:lnTo>
                <a:lnTo>
                  <a:pt x="228473" y="67779"/>
                </a:lnTo>
                <a:lnTo>
                  <a:pt x="233299" y="62864"/>
                </a:lnTo>
                <a:lnTo>
                  <a:pt x="240029" y="60109"/>
                </a:lnTo>
                <a:lnTo>
                  <a:pt x="248538" y="59512"/>
                </a:lnTo>
                <a:lnTo>
                  <a:pt x="237744" y="48729"/>
                </a:lnTo>
                <a:close/>
              </a:path>
              <a:path w="338454" h="307340">
                <a:moveTo>
                  <a:pt x="189991" y="89941"/>
                </a:moveTo>
                <a:lnTo>
                  <a:pt x="177997" y="105486"/>
                </a:lnTo>
                <a:lnTo>
                  <a:pt x="178022" y="111913"/>
                </a:lnTo>
                <a:lnTo>
                  <a:pt x="180212" y="118567"/>
                </a:lnTo>
                <a:lnTo>
                  <a:pt x="180085" y="118783"/>
                </a:lnTo>
                <a:lnTo>
                  <a:pt x="188673" y="118783"/>
                </a:lnTo>
                <a:lnTo>
                  <a:pt x="187832" y="112826"/>
                </a:lnTo>
                <a:lnTo>
                  <a:pt x="189356" y="107746"/>
                </a:lnTo>
                <a:lnTo>
                  <a:pt x="194309" y="102730"/>
                </a:lnTo>
                <a:lnTo>
                  <a:pt x="196596" y="101422"/>
                </a:lnTo>
                <a:lnTo>
                  <a:pt x="199898" y="99948"/>
                </a:lnTo>
                <a:lnTo>
                  <a:pt x="189991" y="89941"/>
                </a:lnTo>
                <a:close/>
              </a:path>
              <a:path w="338454" h="307340">
                <a:moveTo>
                  <a:pt x="270509" y="81406"/>
                </a:moveTo>
                <a:lnTo>
                  <a:pt x="261747" y="102298"/>
                </a:lnTo>
                <a:lnTo>
                  <a:pt x="257555" y="106540"/>
                </a:lnTo>
                <a:lnTo>
                  <a:pt x="252222" y="108521"/>
                </a:lnTo>
                <a:lnTo>
                  <a:pt x="273770" y="108521"/>
                </a:lnTo>
                <a:lnTo>
                  <a:pt x="275215" y="106540"/>
                </a:lnTo>
                <a:lnTo>
                  <a:pt x="278510" y="99606"/>
                </a:lnTo>
                <a:lnTo>
                  <a:pt x="279907" y="95923"/>
                </a:lnTo>
                <a:lnTo>
                  <a:pt x="281050" y="92036"/>
                </a:lnTo>
                <a:lnTo>
                  <a:pt x="270509" y="81406"/>
                </a:lnTo>
                <a:close/>
              </a:path>
              <a:path w="338454" h="307340">
                <a:moveTo>
                  <a:pt x="231394" y="1841"/>
                </a:moveTo>
                <a:lnTo>
                  <a:pt x="221487" y="11785"/>
                </a:lnTo>
                <a:lnTo>
                  <a:pt x="295021" y="85293"/>
                </a:lnTo>
                <a:lnTo>
                  <a:pt x="304926" y="75349"/>
                </a:lnTo>
                <a:lnTo>
                  <a:pt x="276478" y="46939"/>
                </a:lnTo>
                <a:lnTo>
                  <a:pt x="273176" y="41046"/>
                </a:lnTo>
                <a:lnTo>
                  <a:pt x="272001" y="33883"/>
                </a:lnTo>
                <a:lnTo>
                  <a:pt x="263525" y="33883"/>
                </a:lnTo>
                <a:lnTo>
                  <a:pt x="231394" y="1841"/>
                </a:lnTo>
                <a:close/>
              </a:path>
              <a:path w="338454" h="307340">
                <a:moveTo>
                  <a:pt x="311082" y="14681"/>
                </a:moveTo>
                <a:lnTo>
                  <a:pt x="283717" y="14681"/>
                </a:lnTo>
                <a:lnTo>
                  <a:pt x="290956" y="15989"/>
                </a:lnTo>
                <a:lnTo>
                  <a:pt x="294512" y="17995"/>
                </a:lnTo>
                <a:lnTo>
                  <a:pt x="297941" y="21361"/>
                </a:lnTo>
                <a:lnTo>
                  <a:pt x="328422" y="51879"/>
                </a:lnTo>
                <a:lnTo>
                  <a:pt x="338327" y="41935"/>
                </a:lnTo>
                <a:lnTo>
                  <a:pt x="311082" y="14681"/>
                </a:lnTo>
                <a:close/>
              </a:path>
              <a:path w="338454" h="307340">
                <a:moveTo>
                  <a:pt x="293115" y="0"/>
                </a:moveTo>
                <a:lnTo>
                  <a:pt x="262362" y="21361"/>
                </a:lnTo>
                <a:lnTo>
                  <a:pt x="262000" y="25361"/>
                </a:lnTo>
                <a:lnTo>
                  <a:pt x="262381" y="29540"/>
                </a:lnTo>
                <a:lnTo>
                  <a:pt x="263651" y="33667"/>
                </a:lnTo>
                <a:lnTo>
                  <a:pt x="263525" y="33883"/>
                </a:lnTo>
                <a:lnTo>
                  <a:pt x="272001" y="33883"/>
                </a:lnTo>
                <a:lnTo>
                  <a:pt x="271145" y="28663"/>
                </a:lnTo>
                <a:lnTo>
                  <a:pt x="272669" y="23520"/>
                </a:lnTo>
                <a:lnTo>
                  <a:pt x="276732" y="19418"/>
                </a:lnTo>
                <a:lnTo>
                  <a:pt x="280161" y="16040"/>
                </a:lnTo>
                <a:lnTo>
                  <a:pt x="283717" y="14681"/>
                </a:lnTo>
                <a:lnTo>
                  <a:pt x="311082" y="14681"/>
                </a:lnTo>
                <a:lnTo>
                  <a:pt x="298957" y="2552"/>
                </a:lnTo>
                <a:lnTo>
                  <a:pt x="293115" y="0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12877705" y="5047576"/>
            <a:ext cx="381095" cy="449955"/>
          </a:xfrm>
          <a:custGeom>
            <a:avLst/>
            <a:gdLst/>
            <a:ahLst/>
            <a:cxnLst/>
            <a:rect l="l" t="t" r="r" b="b"/>
            <a:pathLst>
              <a:path w="254000" h="281304">
                <a:moveTo>
                  <a:pt x="10541" y="169951"/>
                </a:moveTo>
                <a:lnTo>
                  <a:pt x="0" y="180479"/>
                </a:lnTo>
                <a:lnTo>
                  <a:pt x="46482" y="281076"/>
                </a:lnTo>
                <a:lnTo>
                  <a:pt x="58420" y="269087"/>
                </a:lnTo>
                <a:lnTo>
                  <a:pt x="43942" y="239991"/>
                </a:lnTo>
                <a:lnTo>
                  <a:pt x="56737" y="227203"/>
                </a:lnTo>
                <a:lnTo>
                  <a:pt x="37338" y="227203"/>
                </a:lnTo>
                <a:lnTo>
                  <a:pt x="18288" y="188366"/>
                </a:lnTo>
                <a:lnTo>
                  <a:pt x="18415" y="188163"/>
                </a:lnTo>
                <a:lnTo>
                  <a:pt x="50664" y="188163"/>
                </a:lnTo>
                <a:lnTo>
                  <a:pt x="10541" y="169951"/>
                </a:lnTo>
                <a:close/>
              </a:path>
              <a:path w="254000" h="281304">
                <a:moveTo>
                  <a:pt x="78867" y="148437"/>
                </a:moveTo>
                <a:lnTo>
                  <a:pt x="69723" y="157594"/>
                </a:lnTo>
                <a:lnTo>
                  <a:pt x="143256" y="231051"/>
                </a:lnTo>
                <a:lnTo>
                  <a:pt x="153162" y="221107"/>
                </a:lnTo>
                <a:lnTo>
                  <a:pt x="125095" y="193116"/>
                </a:lnTo>
                <a:lnTo>
                  <a:pt x="133985" y="192062"/>
                </a:lnTo>
                <a:lnTo>
                  <a:pt x="140970" y="188976"/>
                </a:lnTo>
                <a:lnTo>
                  <a:pt x="147474" y="182435"/>
                </a:lnTo>
                <a:lnTo>
                  <a:pt x="114426" y="182435"/>
                </a:lnTo>
                <a:lnTo>
                  <a:pt x="100329" y="168338"/>
                </a:lnTo>
                <a:lnTo>
                  <a:pt x="97409" y="162585"/>
                </a:lnTo>
                <a:lnTo>
                  <a:pt x="96737" y="156121"/>
                </a:lnTo>
                <a:lnTo>
                  <a:pt x="88011" y="156121"/>
                </a:lnTo>
                <a:lnTo>
                  <a:pt x="78867" y="148437"/>
                </a:lnTo>
                <a:close/>
              </a:path>
              <a:path w="254000" h="281304">
                <a:moveTo>
                  <a:pt x="106400" y="213461"/>
                </a:moveTo>
                <a:lnTo>
                  <a:pt x="70485" y="213461"/>
                </a:lnTo>
                <a:lnTo>
                  <a:pt x="99568" y="227939"/>
                </a:lnTo>
                <a:lnTo>
                  <a:pt x="111633" y="215836"/>
                </a:lnTo>
                <a:lnTo>
                  <a:pt x="106400" y="213461"/>
                </a:lnTo>
                <a:close/>
              </a:path>
              <a:path w="254000" h="281304">
                <a:moveTo>
                  <a:pt x="50664" y="188163"/>
                </a:moveTo>
                <a:lnTo>
                  <a:pt x="18415" y="188163"/>
                </a:lnTo>
                <a:lnTo>
                  <a:pt x="57403" y="207149"/>
                </a:lnTo>
                <a:lnTo>
                  <a:pt x="37338" y="227203"/>
                </a:lnTo>
                <a:lnTo>
                  <a:pt x="56737" y="227203"/>
                </a:lnTo>
                <a:lnTo>
                  <a:pt x="70485" y="213461"/>
                </a:lnTo>
                <a:lnTo>
                  <a:pt x="106400" y="213461"/>
                </a:lnTo>
                <a:lnTo>
                  <a:pt x="50664" y="188163"/>
                </a:lnTo>
                <a:close/>
              </a:path>
              <a:path w="254000" h="281304">
                <a:moveTo>
                  <a:pt x="145446" y="135813"/>
                </a:moveTo>
                <a:lnTo>
                  <a:pt x="114426" y="135813"/>
                </a:lnTo>
                <a:lnTo>
                  <a:pt x="118110" y="136105"/>
                </a:lnTo>
                <a:lnTo>
                  <a:pt x="125729" y="138734"/>
                </a:lnTo>
                <a:lnTo>
                  <a:pt x="129159" y="140970"/>
                </a:lnTo>
                <a:lnTo>
                  <a:pt x="137033" y="148831"/>
                </a:lnTo>
                <a:lnTo>
                  <a:pt x="139826" y="154152"/>
                </a:lnTo>
                <a:lnTo>
                  <a:pt x="141350" y="166039"/>
                </a:lnTo>
                <a:lnTo>
                  <a:pt x="139446" y="171196"/>
                </a:lnTo>
                <a:lnTo>
                  <a:pt x="135127" y="175539"/>
                </a:lnTo>
                <a:lnTo>
                  <a:pt x="133223" y="177507"/>
                </a:lnTo>
                <a:lnTo>
                  <a:pt x="114426" y="182435"/>
                </a:lnTo>
                <a:lnTo>
                  <a:pt x="147474" y="182435"/>
                </a:lnTo>
                <a:lnTo>
                  <a:pt x="150114" y="179781"/>
                </a:lnTo>
                <a:lnTo>
                  <a:pt x="152908" y="174675"/>
                </a:lnTo>
                <a:lnTo>
                  <a:pt x="155448" y="162356"/>
                </a:lnTo>
                <a:lnTo>
                  <a:pt x="155185" y="156121"/>
                </a:lnTo>
                <a:lnTo>
                  <a:pt x="151129" y="143624"/>
                </a:lnTo>
                <a:lnTo>
                  <a:pt x="147700" y="138074"/>
                </a:lnTo>
                <a:lnTo>
                  <a:pt x="145446" y="135813"/>
                </a:lnTo>
                <a:close/>
              </a:path>
              <a:path w="254000" h="281304">
                <a:moveTo>
                  <a:pt x="115316" y="120611"/>
                </a:moveTo>
                <a:lnTo>
                  <a:pt x="87629" y="143027"/>
                </a:lnTo>
                <a:lnTo>
                  <a:pt x="87156" y="146265"/>
                </a:lnTo>
                <a:lnTo>
                  <a:pt x="87057" y="148437"/>
                </a:lnTo>
                <a:lnTo>
                  <a:pt x="87249" y="151676"/>
                </a:lnTo>
                <a:lnTo>
                  <a:pt x="88138" y="155917"/>
                </a:lnTo>
                <a:lnTo>
                  <a:pt x="88011" y="156121"/>
                </a:lnTo>
                <a:lnTo>
                  <a:pt x="96737" y="156121"/>
                </a:lnTo>
                <a:lnTo>
                  <a:pt x="96266" y="150507"/>
                </a:lnTo>
                <a:lnTo>
                  <a:pt x="98044" y="145389"/>
                </a:lnTo>
                <a:lnTo>
                  <a:pt x="102235" y="141185"/>
                </a:lnTo>
                <a:lnTo>
                  <a:pt x="104648" y="138836"/>
                </a:lnTo>
                <a:lnTo>
                  <a:pt x="107569" y="137287"/>
                </a:lnTo>
                <a:lnTo>
                  <a:pt x="114426" y="135813"/>
                </a:lnTo>
                <a:lnTo>
                  <a:pt x="145446" y="135813"/>
                </a:lnTo>
                <a:lnTo>
                  <a:pt x="142875" y="133235"/>
                </a:lnTo>
                <a:lnTo>
                  <a:pt x="138049" y="128498"/>
                </a:lnTo>
                <a:lnTo>
                  <a:pt x="132842" y="125120"/>
                </a:lnTo>
                <a:lnTo>
                  <a:pt x="121031" y="121043"/>
                </a:lnTo>
                <a:lnTo>
                  <a:pt x="115316" y="120611"/>
                </a:lnTo>
                <a:close/>
              </a:path>
              <a:path w="254000" h="281304">
                <a:moveTo>
                  <a:pt x="140208" y="87122"/>
                </a:moveTo>
                <a:lnTo>
                  <a:pt x="131191" y="96177"/>
                </a:lnTo>
                <a:lnTo>
                  <a:pt x="181228" y="146265"/>
                </a:lnTo>
                <a:lnTo>
                  <a:pt x="191262" y="136321"/>
                </a:lnTo>
                <a:lnTo>
                  <a:pt x="168275" y="113385"/>
                </a:lnTo>
                <a:lnTo>
                  <a:pt x="163068" y="108115"/>
                </a:lnTo>
                <a:lnTo>
                  <a:pt x="159893" y="102336"/>
                </a:lnTo>
                <a:lnTo>
                  <a:pt x="158956" y="95707"/>
                </a:lnTo>
                <a:lnTo>
                  <a:pt x="150368" y="95707"/>
                </a:lnTo>
                <a:lnTo>
                  <a:pt x="140208" y="87122"/>
                </a:lnTo>
                <a:close/>
              </a:path>
              <a:path w="254000" h="281304">
                <a:moveTo>
                  <a:pt x="178053" y="49276"/>
                </a:moveTo>
                <a:lnTo>
                  <a:pt x="168148" y="59169"/>
                </a:lnTo>
                <a:lnTo>
                  <a:pt x="218313" y="109258"/>
                </a:lnTo>
                <a:lnTo>
                  <a:pt x="228219" y="99364"/>
                </a:lnTo>
                <a:lnTo>
                  <a:pt x="178053" y="49276"/>
                </a:lnTo>
                <a:close/>
              </a:path>
              <a:path w="254000" h="281304">
                <a:moveTo>
                  <a:pt x="160274" y="66865"/>
                </a:moveTo>
                <a:lnTo>
                  <a:pt x="148224" y="82613"/>
                </a:lnTo>
                <a:lnTo>
                  <a:pt x="148357" y="88838"/>
                </a:lnTo>
                <a:lnTo>
                  <a:pt x="150622" y="95491"/>
                </a:lnTo>
                <a:lnTo>
                  <a:pt x="150368" y="95707"/>
                </a:lnTo>
                <a:lnTo>
                  <a:pt x="158956" y="95707"/>
                </a:lnTo>
                <a:lnTo>
                  <a:pt x="158115" y="89750"/>
                </a:lnTo>
                <a:lnTo>
                  <a:pt x="159639" y="84670"/>
                </a:lnTo>
                <a:lnTo>
                  <a:pt x="164592" y="79654"/>
                </a:lnTo>
                <a:lnTo>
                  <a:pt x="166877" y="78333"/>
                </a:lnTo>
                <a:lnTo>
                  <a:pt x="170307" y="76860"/>
                </a:lnTo>
                <a:lnTo>
                  <a:pt x="160274" y="66865"/>
                </a:lnTo>
                <a:close/>
              </a:path>
              <a:path w="254000" h="281304">
                <a:moveTo>
                  <a:pt x="180467" y="0"/>
                </a:moveTo>
                <a:lnTo>
                  <a:pt x="170688" y="9893"/>
                </a:lnTo>
                <a:lnTo>
                  <a:pt x="244094" y="83400"/>
                </a:lnTo>
                <a:lnTo>
                  <a:pt x="254000" y="73507"/>
                </a:lnTo>
                <a:lnTo>
                  <a:pt x="180467" y="0"/>
                </a:lnTo>
                <a:close/>
              </a:path>
              <a:path w="254000" h="281304">
                <a:moveTo>
                  <a:pt x="153289" y="28613"/>
                </a:moveTo>
                <a:lnTo>
                  <a:pt x="151384" y="29362"/>
                </a:lnTo>
                <a:lnTo>
                  <a:pt x="149733" y="31013"/>
                </a:lnTo>
                <a:lnTo>
                  <a:pt x="148082" y="32702"/>
                </a:lnTo>
                <a:lnTo>
                  <a:pt x="147320" y="34645"/>
                </a:lnTo>
                <a:lnTo>
                  <a:pt x="147827" y="39065"/>
                </a:lnTo>
                <a:lnTo>
                  <a:pt x="159385" y="46596"/>
                </a:lnTo>
                <a:lnTo>
                  <a:pt x="161417" y="45885"/>
                </a:lnTo>
                <a:lnTo>
                  <a:pt x="164592" y="42595"/>
                </a:lnTo>
                <a:lnTo>
                  <a:pt x="165353" y="40665"/>
                </a:lnTo>
                <a:lnTo>
                  <a:pt x="165100" y="38404"/>
                </a:lnTo>
                <a:lnTo>
                  <a:pt x="164973" y="36144"/>
                </a:lnTo>
                <a:lnTo>
                  <a:pt x="163829" y="34010"/>
                </a:lnTo>
                <a:lnTo>
                  <a:pt x="161925" y="32016"/>
                </a:lnTo>
                <a:lnTo>
                  <a:pt x="159893" y="29984"/>
                </a:lnTo>
                <a:lnTo>
                  <a:pt x="157734" y="28892"/>
                </a:lnTo>
                <a:lnTo>
                  <a:pt x="153289" y="28613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55498" y="5013471"/>
            <a:ext cx="330303" cy="435994"/>
          </a:xfrm>
          <a:prstGeom prst="rect">
            <a:avLst/>
          </a:prstGeom>
        </p:spPr>
      </p:pic>
      <p:pic>
        <p:nvPicPr>
          <p:cNvPr id="42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38202" y="5068846"/>
            <a:ext cx="457200" cy="409899"/>
          </a:xfrm>
          <a:prstGeom prst="rect">
            <a:avLst/>
          </a:prstGeom>
        </p:spPr>
      </p:pic>
      <p:grpSp>
        <p:nvGrpSpPr>
          <p:cNvPr id="43" name="object 38"/>
          <p:cNvGrpSpPr/>
          <p:nvPr/>
        </p:nvGrpSpPr>
        <p:grpSpPr>
          <a:xfrm>
            <a:off x="14599654" y="4991106"/>
            <a:ext cx="986122" cy="563839"/>
            <a:chOff x="11251798" y="6197734"/>
            <a:chExt cx="647730" cy="372110"/>
          </a:xfrm>
        </p:grpSpPr>
        <p:pic>
          <p:nvPicPr>
            <p:cNvPr id="44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1798" y="6239725"/>
              <a:ext cx="214629" cy="214883"/>
            </a:xfrm>
            <a:prstGeom prst="rect">
              <a:avLst/>
            </a:prstGeom>
          </p:spPr>
        </p:pic>
        <p:sp>
          <p:nvSpPr>
            <p:cNvPr id="45" name="object 40"/>
            <p:cNvSpPr/>
            <p:nvPr/>
          </p:nvSpPr>
          <p:spPr>
            <a:xfrm>
              <a:off x="11532498" y="6197734"/>
              <a:ext cx="367030" cy="372110"/>
            </a:xfrm>
            <a:custGeom>
              <a:avLst/>
              <a:gdLst/>
              <a:ahLst/>
              <a:cxnLst/>
              <a:rect l="l" t="t" r="r" b="b"/>
              <a:pathLst>
                <a:path w="367029" h="372109">
                  <a:moveTo>
                    <a:pt x="10413" y="261620"/>
                  </a:moveTo>
                  <a:lnTo>
                    <a:pt x="0" y="271780"/>
                  </a:lnTo>
                  <a:lnTo>
                    <a:pt x="46354" y="372110"/>
                  </a:lnTo>
                  <a:lnTo>
                    <a:pt x="58420" y="360680"/>
                  </a:lnTo>
                  <a:lnTo>
                    <a:pt x="43942" y="331470"/>
                  </a:lnTo>
                  <a:lnTo>
                    <a:pt x="56521" y="318770"/>
                  </a:lnTo>
                  <a:lnTo>
                    <a:pt x="37337" y="318770"/>
                  </a:lnTo>
                  <a:lnTo>
                    <a:pt x="18160" y="279400"/>
                  </a:lnTo>
                  <a:lnTo>
                    <a:pt x="49776" y="279400"/>
                  </a:lnTo>
                  <a:lnTo>
                    <a:pt x="10413" y="261620"/>
                  </a:lnTo>
                  <a:close/>
                </a:path>
                <a:path w="367029" h="372109">
                  <a:moveTo>
                    <a:pt x="106009" y="304800"/>
                  </a:moveTo>
                  <a:lnTo>
                    <a:pt x="70357" y="304800"/>
                  </a:lnTo>
                  <a:lnTo>
                    <a:pt x="99568" y="320040"/>
                  </a:lnTo>
                  <a:lnTo>
                    <a:pt x="111632" y="307340"/>
                  </a:lnTo>
                  <a:lnTo>
                    <a:pt x="106009" y="304800"/>
                  </a:lnTo>
                  <a:close/>
                </a:path>
                <a:path w="367029" h="372109">
                  <a:moveTo>
                    <a:pt x="49776" y="279400"/>
                  </a:moveTo>
                  <a:lnTo>
                    <a:pt x="18414" y="279400"/>
                  </a:lnTo>
                  <a:lnTo>
                    <a:pt x="57403" y="298450"/>
                  </a:lnTo>
                  <a:lnTo>
                    <a:pt x="37337" y="318770"/>
                  </a:lnTo>
                  <a:lnTo>
                    <a:pt x="56521" y="318770"/>
                  </a:lnTo>
                  <a:lnTo>
                    <a:pt x="70357" y="304800"/>
                  </a:lnTo>
                  <a:lnTo>
                    <a:pt x="106009" y="304800"/>
                  </a:lnTo>
                  <a:lnTo>
                    <a:pt x="49776" y="279400"/>
                  </a:lnTo>
                  <a:close/>
                </a:path>
                <a:path w="367029" h="372109">
                  <a:moveTo>
                    <a:pt x="78867" y="240030"/>
                  </a:moveTo>
                  <a:lnTo>
                    <a:pt x="68960" y="250190"/>
                  </a:lnTo>
                  <a:lnTo>
                    <a:pt x="101726" y="283210"/>
                  </a:lnTo>
                  <a:lnTo>
                    <a:pt x="107442" y="288290"/>
                  </a:lnTo>
                  <a:lnTo>
                    <a:pt x="113410" y="292100"/>
                  </a:lnTo>
                  <a:lnTo>
                    <a:pt x="126237" y="292100"/>
                  </a:lnTo>
                  <a:lnTo>
                    <a:pt x="132079" y="289560"/>
                  </a:lnTo>
                  <a:lnTo>
                    <a:pt x="137413" y="284480"/>
                  </a:lnTo>
                  <a:lnTo>
                    <a:pt x="141694" y="278130"/>
                  </a:lnTo>
                  <a:lnTo>
                    <a:pt x="142326" y="276860"/>
                  </a:lnTo>
                  <a:lnTo>
                    <a:pt x="119633" y="276860"/>
                  </a:lnTo>
                  <a:lnTo>
                    <a:pt x="115950" y="275590"/>
                  </a:lnTo>
                  <a:lnTo>
                    <a:pt x="112268" y="273050"/>
                  </a:lnTo>
                  <a:lnTo>
                    <a:pt x="108965" y="270510"/>
                  </a:lnTo>
                  <a:lnTo>
                    <a:pt x="78867" y="240030"/>
                  </a:lnTo>
                  <a:close/>
                </a:path>
                <a:path w="367029" h="372109">
                  <a:moveTo>
                    <a:pt x="112268" y="207010"/>
                  </a:moveTo>
                  <a:lnTo>
                    <a:pt x="102361" y="217170"/>
                  </a:lnTo>
                  <a:lnTo>
                    <a:pt x="125856" y="240030"/>
                  </a:lnTo>
                  <a:lnTo>
                    <a:pt x="131190" y="245110"/>
                  </a:lnTo>
                  <a:lnTo>
                    <a:pt x="134238" y="251460"/>
                  </a:lnTo>
                  <a:lnTo>
                    <a:pt x="136017" y="262890"/>
                  </a:lnTo>
                  <a:lnTo>
                    <a:pt x="134493" y="267970"/>
                  </a:lnTo>
                  <a:lnTo>
                    <a:pt x="127000" y="275590"/>
                  </a:lnTo>
                  <a:lnTo>
                    <a:pt x="123444" y="276860"/>
                  </a:lnTo>
                  <a:lnTo>
                    <a:pt x="142326" y="276860"/>
                  </a:lnTo>
                  <a:lnTo>
                    <a:pt x="144224" y="273050"/>
                  </a:lnTo>
                  <a:lnTo>
                    <a:pt x="144968" y="265430"/>
                  </a:lnTo>
                  <a:lnTo>
                    <a:pt x="143890" y="257810"/>
                  </a:lnTo>
                  <a:lnTo>
                    <a:pt x="160999" y="257810"/>
                  </a:lnTo>
                  <a:lnTo>
                    <a:pt x="162305" y="256540"/>
                  </a:lnTo>
                  <a:lnTo>
                    <a:pt x="112268" y="207010"/>
                  </a:lnTo>
                  <a:close/>
                </a:path>
                <a:path w="367029" h="372109">
                  <a:moveTo>
                    <a:pt x="160999" y="257810"/>
                  </a:moveTo>
                  <a:lnTo>
                    <a:pt x="144145" y="257810"/>
                  </a:lnTo>
                  <a:lnTo>
                    <a:pt x="153161" y="265430"/>
                  </a:lnTo>
                  <a:lnTo>
                    <a:pt x="160999" y="257810"/>
                  </a:lnTo>
                  <a:close/>
                </a:path>
                <a:path w="367029" h="372109">
                  <a:moveTo>
                    <a:pt x="222757" y="198120"/>
                  </a:moveTo>
                  <a:lnTo>
                    <a:pt x="203453" y="198120"/>
                  </a:lnTo>
                  <a:lnTo>
                    <a:pt x="210693" y="205740"/>
                  </a:lnTo>
                  <a:lnTo>
                    <a:pt x="215137" y="210820"/>
                  </a:lnTo>
                  <a:lnTo>
                    <a:pt x="218185" y="218440"/>
                  </a:lnTo>
                  <a:lnTo>
                    <a:pt x="218567" y="222250"/>
                  </a:lnTo>
                  <a:lnTo>
                    <a:pt x="217043" y="231140"/>
                  </a:lnTo>
                  <a:lnTo>
                    <a:pt x="215137" y="234950"/>
                  </a:lnTo>
                  <a:lnTo>
                    <a:pt x="212089" y="237490"/>
                  </a:lnTo>
                  <a:lnTo>
                    <a:pt x="207899" y="242570"/>
                  </a:lnTo>
                  <a:lnTo>
                    <a:pt x="203326" y="245110"/>
                  </a:lnTo>
                  <a:lnTo>
                    <a:pt x="193294" y="247650"/>
                  </a:lnTo>
                  <a:lnTo>
                    <a:pt x="182752" y="247650"/>
                  </a:lnTo>
                  <a:lnTo>
                    <a:pt x="195072" y="260350"/>
                  </a:lnTo>
                  <a:lnTo>
                    <a:pt x="229107" y="236220"/>
                  </a:lnTo>
                  <a:lnTo>
                    <a:pt x="232536" y="217170"/>
                  </a:lnTo>
                  <a:lnTo>
                    <a:pt x="231521" y="212090"/>
                  </a:lnTo>
                  <a:lnTo>
                    <a:pt x="229361" y="207010"/>
                  </a:lnTo>
                  <a:lnTo>
                    <a:pt x="227075" y="203200"/>
                  </a:lnTo>
                  <a:lnTo>
                    <a:pt x="222757" y="198120"/>
                  </a:lnTo>
                  <a:close/>
                </a:path>
                <a:path w="367029" h="372109">
                  <a:moveTo>
                    <a:pt x="172084" y="147320"/>
                  </a:moveTo>
                  <a:lnTo>
                    <a:pt x="164337" y="154940"/>
                  </a:lnTo>
                  <a:lnTo>
                    <a:pt x="167767" y="162560"/>
                  </a:lnTo>
                  <a:lnTo>
                    <a:pt x="161798" y="162560"/>
                  </a:lnTo>
                  <a:lnTo>
                    <a:pt x="157099" y="163830"/>
                  </a:lnTo>
                  <a:lnTo>
                    <a:pt x="154050" y="165100"/>
                  </a:lnTo>
                  <a:lnTo>
                    <a:pt x="150875" y="166370"/>
                  </a:lnTo>
                  <a:lnTo>
                    <a:pt x="141097" y="175260"/>
                  </a:lnTo>
                  <a:lnTo>
                    <a:pt x="138302" y="180340"/>
                  </a:lnTo>
                  <a:lnTo>
                    <a:pt x="136017" y="191770"/>
                  </a:lnTo>
                  <a:lnTo>
                    <a:pt x="136525" y="198120"/>
                  </a:lnTo>
                  <a:lnTo>
                    <a:pt x="138429" y="204470"/>
                  </a:lnTo>
                  <a:lnTo>
                    <a:pt x="140461" y="210820"/>
                  </a:lnTo>
                  <a:lnTo>
                    <a:pt x="143763" y="215900"/>
                  </a:lnTo>
                  <a:lnTo>
                    <a:pt x="148462" y="219710"/>
                  </a:lnTo>
                  <a:lnTo>
                    <a:pt x="153840" y="224790"/>
                  </a:lnTo>
                  <a:lnTo>
                    <a:pt x="159670" y="228600"/>
                  </a:lnTo>
                  <a:lnTo>
                    <a:pt x="165929" y="231140"/>
                  </a:lnTo>
                  <a:lnTo>
                    <a:pt x="172593" y="231140"/>
                  </a:lnTo>
                  <a:lnTo>
                    <a:pt x="181863" y="232410"/>
                  </a:lnTo>
                  <a:lnTo>
                    <a:pt x="189483" y="229870"/>
                  </a:lnTo>
                  <a:lnTo>
                    <a:pt x="195706" y="223520"/>
                  </a:lnTo>
                  <a:lnTo>
                    <a:pt x="199661" y="218440"/>
                  </a:lnTo>
                  <a:lnTo>
                    <a:pt x="200169" y="217170"/>
                  </a:lnTo>
                  <a:lnTo>
                    <a:pt x="168782" y="217170"/>
                  </a:lnTo>
                  <a:lnTo>
                    <a:pt x="163575" y="213360"/>
                  </a:lnTo>
                  <a:lnTo>
                    <a:pt x="158750" y="209550"/>
                  </a:lnTo>
                  <a:lnTo>
                    <a:pt x="153797" y="204470"/>
                  </a:lnTo>
                  <a:lnTo>
                    <a:pt x="151256" y="199390"/>
                  </a:lnTo>
                  <a:lnTo>
                    <a:pt x="150749" y="186690"/>
                  </a:lnTo>
                  <a:lnTo>
                    <a:pt x="152780" y="181610"/>
                  </a:lnTo>
                  <a:lnTo>
                    <a:pt x="156972" y="177800"/>
                  </a:lnTo>
                  <a:lnTo>
                    <a:pt x="159893" y="175260"/>
                  </a:lnTo>
                  <a:lnTo>
                    <a:pt x="163068" y="172720"/>
                  </a:lnTo>
                  <a:lnTo>
                    <a:pt x="169418" y="171450"/>
                  </a:lnTo>
                  <a:lnTo>
                    <a:pt x="196711" y="171450"/>
                  </a:lnTo>
                  <a:lnTo>
                    <a:pt x="172084" y="147320"/>
                  </a:lnTo>
                  <a:close/>
                </a:path>
                <a:path w="367029" h="372109">
                  <a:moveTo>
                    <a:pt x="196711" y="171450"/>
                  </a:moveTo>
                  <a:lnTo>
                    <a:pt x="176529" y="171450"/>
                  </a:lnTo>
                  <a:lnTo>
                    <a:pt x="185547" y="180340"/>
                  </a:lnTo>
                  <a:lnTo>
                    <a:pt x="190500" y="185420"/>
                  </a:lnTo>
                  <a:lnTo>
                    <a:pt x="193294" y="190500"/>
                  </a:lnTo>
                  <a:lnTo>
                    <a:pt x="194055" y="196850"/>
                  </a:lnTo>
                  <a:lnTo>
                    <a:pt x="194690" y="203200"/>
                  </a:lnTo>
                  <a:lnTo>
                    <a:pt x="192912" y="208280"/>
                  </a:lnTo>
                  <a:lnTo>
                    <a:pt x="188722" y="212090"/>
                  </a:lnTo>
                  <a:lnTo>
                    <a:pt x="184784" y="215900"/>
                  </a:lnTo>
                  <a:lnTo>
                    <a:pt x="179958" y="217170"/>
                  </a:lnTo>
                  <a:lnTo>
                    <a:pt x="200169" y="217170"/>
                  </a:lnTo>
                  <a:lnTo>
                    <a:pt x="202199" y="212090"/>
                  </a:lnTo>
                  <a:lnTo>
                    <a:pt x="203332" y="205740"/>
                  </a:lnTo>
                  <a:lnTo>
                    <a:pt x="203073" y="198120"/>
                  </a:lnTo>
                  <a:lnTo>
                    <a:pt x="222757" y="198120"/>
                  </a:lnTo>
                  <a:lnTo>
                    <a:pt x="216153" y="190500"/>
                  </a:lnTo>
                  <a:lnTo>
                    <a:pt x="196711" y="171450"/>
                  </a:lnTo>
                  <a:close/>
                </a:path>
                <a:path w="367029" h="372109">
                  <a:moveTo>
                    <a:pt x="196214" y="123190"/>
                  </a:moveTo>
                  <a:lnTo>
                    <a:pt x="186435" y="132080"/>
                  </a:lnTo>
                  <a:lnTo>
                    <a:pt x="219201" y="165100"/>
                  </a:lnTo>
                  <a:lnTo>
                    <a:pt x="224917" y="171450"/>
                  </a:lnTo>
                  <a:lnTo>
                    <a:pt x="230885" y="173990"/>
                  </a:lnTo>
                  <a:lnTo>
                    <a:pt x="243712" y="173990"/>
                  </a:lnTo>
                  <a:lnTo>
                    <a:pt x="249554" y="171450"/>
                  </a:lnTo>
                  <a:lnTo>
                    <a:pt x="254888" y="166370"/>
                  </a:lnTo>
                  <a:lnTo>
                    <a:pt x="259151" y="161290"/>
                  </a:lnTo>
                  <a:lnTo>
                    <a:pt x="259651" y="160020"/>
                  </a:lnTo>
                  <a:lnTo>
                    <a:pt x="240919" y="160020"/>
                  </a:lnTo>
                  <a:lnTo>
                    <a:pt x="233299" y="158750"/>
                  </a:lnTo>
                  <a:lnTo>
                    <a:pt x="229743" y="156210"/>
                  </a:lnTo>
                  <a:lnTo>
                    <a:pt x="226440" y="152400"/>
                  </a:lnTo>
                  <a:lnTo>
                    <a:pt x="196214" y="123190"/>
                  </a:lnTo>
                  <a:close/>
                </a:path>
                <a:path w="367029" h="372109">
                  <a:moveTo>
                    <a:pt x="229743" y="88900"/>
                  </a:moveTo>
                  <a:lnTo>
                    <a:pt x="219836" y="99060"/>
                  </a:lnTo>
                  <a:lnTo>
                    <a:pt x="248538" y="128270"/>
                  </a:lnTo>
                  <a:lnTo>
                    <a:pt x="251713" y="133350"/>
                  </a:lnTo>
                  <a:lnTo>
                    <a:pt x="253492" y="146050"/>
                  </a:lnTo>
                  <a:lnTo>
                    <a:pt x="251968" y="151130"/>
                  </a:lnTo>
                  <a:lnTo>
                    <a:pt x="244475" y="158750"/>
                  </a:lnTo>
                  <a:lnTo>
                    <a:pt x="240919" y="160020"/>
                  </a:lnTo>
                  <a:lnTo>
                    <a:pt x="259651" y="160020"/>
                  </a:lnTo>
                  <a:lnTo>
                    <a:pt x="261651" y="154940"/>
                  </a:lnTo>
                  <a:lnTo>
                    <a:pt x="262389" y="148590"/>
                  </a:lnTo>
                  <a:lnTo>
                    <a:pt x="261365" y="140970"/>
                  </a:lnTo>
                  <a:lnTo>
                    <a:pt x="278474" y="140970"/>
                  </a:lnTo>
                  <a:lnTo>
                    <a:pt x="279780" y="139700"/>
                  </a:lnTo>
                  <a:lnTo>
                    <a:pt x="229743" y="88900"/>
                  </a:lnTo>
                  <a:close/>
                </a:path>
                <a:path w="367029" h="372109">
                  <a:moveTo>
                    <a:pt x="278474" y="140970"/>
                  </a:moveTo>
                  <a:lnTo>
                    <a:pt x="261620" y="140970"/>
                  </a:lnTo>
                  <a:lnTo>
                    <a:pt x="270636" y="148590"/>
                  </a:lnTo>
                  <a:lnTo>
                    <a:pt x="278474" y="140970"/>
                  </a:lnTo>
                  <a:close/>
                </a:path>
                <a:path w="367029" h="372109">
                  <a:moveTo>
                    <a:pt x="320801" y="82550"/>
                  </a:moveTo>
                  <a:lnTo>
                    <a:pt x="304037" y="82550"/>
                  </a:lnTo>
                  <a:lnTo>
                    <a:pt x="305815" y="85090"/>
                  </a:lnTo>
                  <a:lnTo>
                    <a:pt x="307975" y="86360"/>
                  </a:lnTo>
                  <a:lnTo>
                    <a:pt x="308482" y="88900"/>
                  </a:lnTo>
                  <a:lnTo>
                    <a:pt x="307467" y="92710"/>
                  </a:lnTo>
                  <a:lnTo>
                    <a:pt x="306324" y="96520"/>
                  </a:lnTo>
                  <a:lnTo>
                    <a:pt x="304292" y="99060"/>
                  </a:lnTo>
                  <a:lnTo>
                    <a:pt x="301371" y="102870"/>
                  </a:lnTo>
                  <a:lnTo>
                    <a:pt x="295826" y="106680"/>
                  </a:lnTo>
                  <a:lnTo>
                    <a:pt x="289496" y="110490"/>
                  </a:lnTo>
                  <a:lnTo>
                    <a:pt x="282404" y="113030"/>
                  </a:lnTo>
                  <a:lnTo>
                    <a:pt x="274574" y="114300"/>
                  </a:lnTo>
                  <a:lnTo>
                    <a:pt x="285623" y="124460"/>
                  </a:lnTo>
                  <a:lnTo>
                    <a:pt x="288289" y="124460"/>
                  </a:lnTo>
                  <a:lnTo>
                    <a:pt x="290702" y="123190"/>
                  </a:lnTo>
                  <a:lnTo>
                    <a:pt x="295275" y="121920"/>
                  </a:lnTo>
                  <a:lnTo>
                    <a:pt x="297814" y="120650"/>
                  </a:lnTo>
                  <a:lnTo>
                    <a:pt x="300989" y="118110"/>
                  </a:lnTo>
                  <a:lnTo>
                    <a:pt x="304037" y="116840"/>
                  </a:lnTo>
                  <a:lnTo>
                    <a:pt x="319277" y="97790"/>
                  </a:lnTo>
                  <a:lnTo>
                    <a:pt x="321182" y="92710"/>
                  </a:lnTo>
                  <a:lnTo>
                    <a:pt x="321690" y="87630"/>
                  </a:lnTo>
                  <a:lnTo>
                    <a:pt x="321055" y="83820"/>
                  </a:lnTo>
                  <a:lnTo>
                    <a:pt x="320801" y="82550"/>
                  </a:lnTo>
                  <a:close/>
                </a:path>
                <a:path w="367029" h="372109">
                  <a:moveTo>
                    <a:pt x="271018" y="96520"/>
                  </a:moveTo>
                  <a:lnTo>
                    <a:pt x="259206" y="96520"/>
                  </a:lnTo>
                  <a:lnTo>
                    <a:pt x="260857" y="97790"/>
                  </a:lnTo>
                  <a:lnTo>
                    <a:pt x="268350" y="97790"/>
                  </a:lnTo>
                  <a:lnTo>
                    <a:pt x="271018" y="96520"/>
                  </a:lnTo>
                  <a:close/>
                </a:path>
                <a:path w="367029" h="372109">
                  <a:moveTo>
                    <a:pt x="280797" y="44450"/>
                  </a:moveTo>
                  <a:lnTo>
                    <a:pt x="274486" y="46990"/>
                  </a:lnTo>
                  <a:lnTo>
                    <a:pt x="268700" y="49530"/>
                  </a:lnTo>
                  <a:lnTo>
                    <a:pt x="263437" y="53340"/>
                  </a:lnTo>
                  <a:lnTo>
                    <a:pt x="258699" y="58420"/>
                  </a:lnTo>
                  <a:lnTo>
                    <a:pt x="252729" y="63500"/>
                  </a:lnTo>
                  <a:lnTo>
                    <a:pt x="249300" y="69850"/>
                  </a:lnTo>
                  <a:lnTo>
                    <a:pt x="248411" y="76200"/>
                  </a:lnTo>
                  <a:lnTo>
                    <a:pt x="247396" y="83820"/>
                  </a:lnTo>
                  <a:lnTo>
                    <a:pt x="249174" y="88900"/>
                  </a:lnTo>
                  <a:lnTo>
                    <a:pt x="253619" y="92710"/>
                  </a:lnTo>
                  <a:lnTo>
                    <a:pt x="255524" y="95250"/>
                  </a:lnTo>
                  <a:lnTo>
                    <a:pt x="257428" y="96520"/>
                  </a:lnTo>
                  <a:lnTo>
                    <a:pt x="273811" y="96520"/>
                  </a:lnTo>
                  <a:lnTo>
                    <a:pt x="276478" y="95250"/>
                  </a:lnTo>
                  <a:lnTo>
                    <a:pt x="280797" y="92710"/>
                  </a:lnTo>
                  <a:lnTo>
                    <a:pt x="286638" y="88900"/>
                  </a:lnTo>
                  <a:lnTo>
                    <a:pt x="292100" y="85090"/>
                  </a:lnTo>
                  <a:lnTo>
                    <a:pt x="296290" y="83820"/>
                  </a:lnTo>
                  <a:lnTo>
                    <a:pt x="265175" y="83820"/>
                  </a:lnTo>
                  <a:lnTo>
                    <a:pt x="263525" y="81280"/>
                  </a:lnTo>
                  <a:lnTo>
                    <a:pt x="261874" y="80010"/>
                  </a:lnTo>
                  <a:lnTo>
                    <a:pt x="269748" y="64770"/>
                  </a:lnTo>
                  <a:lnTo>
                    <a:pt x="272542" y="62230"/>
                  </a:lnTo>
                  <a:lnTo>
                    <a:pt x="284860" y="55880"/>
                  </a:lnTo>
                  <a:lnTo>
                    <a:pt x="291210" y="55880"/>
                  </a:lnTo>
                  <a:lnTo>
                    <a:pt x="280797" y="44450"/>
                  </a:lnTo>
                  <a:close/>
                </a:path>
                <a:path w="367029" h="372109">
                  <a:moveTo>
                    <a:pt x="307085" y="67310"/>
                  </a:moveTo>
                  <a:lnTo>
                    <a:pt x="296290" y="68580"/>
                  </a:lnTo>
                  <a:lnTo>
                    <a:pt x="289305" y="72390"/>
                  </a:lnTo>
                  <a:lnTo>
                    <a:pt x="276351" y="80010"/>
                  </a:lnTo>
                  <a:lnTo>
                    <a:pt x="272923" y="82550"/>
                  </a:lnTo>
                  <a:lnTo>
                    <a:pt x="267334" y="83820"/>
                  </a:lnTo>
                  <a:lnTo>
                    <a:pt x="296290" y="83820"/>
                  </a:lnTo>
                  <a:lnTo>
                    <a:pt x="301878" y="82550"/>
                  </a:lnTo>
                  <a:lnTo>
                    <a:pt x="320801" y="82550"/>
                  </a:lnTo>
                  <a:lnTo>
                    <a:pt x="320294" y="80010"/>
                  </a:lnTo>
                  <a:lnTo>
                    <a:pt x="318515" y="76200"/>
                  </a:lnTo>
                  <a:lnTo>
                    <a:pt x="315595" y="72390"/>
                  </a:lnTo>
                  <a:lnTo>
                    <a:pt x="311784" y="68580"/>
                  </a:lnTo>
                  <a:lnTo>
                    <a:pt x="307085" y="67310"/>
                  </a:lnTo>
                  <a:close/>
                </a:path>
                <a:path w="367029" h="372109">
                  <a:moveTo>
                    <a:pt x="321182" y="33020"/>
                  </a:moveTo>
                  <a:lnTo>
                    <a:pt x="302132" y="33020"/>
                  </a:lnTo>
                  <a:lnTo>
                    <a:pt x="332358" y="63500"/>
                  </a:lnTo>
                  <a:lnTo>
                    <a:pt x="338810" y="68580"/>
                  </a:lnTo>
                  <a:lnTo>
                    <a:pt x="345392" y="69850"/>
                  </a:lnTo>
                  <a:lnTo>
                    <a:pt x="352093" y="67310"/>
                  </a:lnTo>
                  <a:lnTo>
                    <a:pt x="358901" y="62230"/>
                  </a:lnTo>
                  <a:lnTo>
                    <a:pt x="362076" y="59690"/>
                  </a:lnTo>
                  <a:lnTo>
                    <a:pt x="364744" y="55880"/>
                  </a:lnTo>
                  <a:lnTo>
                    <a:pt x="365283" y="54610"/>
                  </a:lnTo>
                  <a:lnTo>
                    <a:pt x="343788" y="54610"/>
                  </a:lnTo>
                  <a:lnTo>
                    <a:pt x="339217" y="50800"/>
                  </a:lnTo>
                  <a:lnTo>
                    <a:pt x="321182" y="33020"/>
                  </a:lnTo>
                  <a:close/>
                </a:path>
                <a:path w="367029" h="372109">
                  <a:moveTo>
                    <a:pt x="357885" y="41910"/>
                  </a:moveTo>
                  <a:lnTo>
                    <a:pt x="356870" y="45720"/>
                  </a:lnTo>
                  <a:lnTo>
                    <a:pt x="355219" y="48260"/>
                  </a:lnTo>
                  <a:lnTo>
                    <a:pt x="348487" y="54610"/>
                  </a:lnTo>
                  <a:lnTo>
                    <a:pt x="365283" y="54610"/>
                  </a:lnTo>
                  <a:lnTo>
                    <a:pt x="366902" y="50800"/>
                  </a:lnTo>
                  <a:lnTo>
                    <a:pt x="357885" y="41910"/>
                  </a:lnTo>
                  <a:close/>
                </a:path>
                <a:path w="367029" h="372109">
                  <a:moveTo>
                    <a:pt x="288798" y="0"/>
                  </a:moveTo>
                  <a:lnTo>
                    <a:pt x="279780" y="8890"/>
                  </a:lnTo>
                  <a:lnTo>
                    <a:pt x="293750" y="25400"/>
                  </a:lnTo>
                  <a:lnTo>
                    <a:pt x="285496" y="33020"/>
                  </a:lnTo>
                  <a:lnTo>
                    <a:pt x="293750" y="41910"/>
                  </a:lnTo>
                  <a:lnTo>
                    <a:pt x="302132" y="33020"/>
                  </a:lnTo>
                  <a:lnTo>
                    <a:pt x="321182" y="33020"/>
                  </a:lnTo>
                  <a:lnTo>
                    <a:pt x="312165" y="24130"/>
                  </a:lnTo>
                  <a:lnTo>
                    <a:pt x="320813" y="15240"/>
                  </a:lnTo>
                  <a:lnTo>
                    <a:pt x="303783" y="15240"/>
                  </a:lnTo>
                  <a:lnTo>
                    <a:pt x="288798" y="0"/>
                  </a:lnTo>
                  <a:close/>
                </a:path>
                <a:path w="367029" h="372109">
                  <a:moveTo>
                    <a:pt x="317373" y="1270"/>
                  </a:moveTo>
                  <a:lnTo>
                    <a:pt x="303783" y="15240"/>
                  </a:lnTo>
                  <a:lnTo>
                    <a:pt x="320813" y="15240"/>
                  </a:lnTo>
                  <a:lnTo>
                    <a:pt x="325754" y="10160"/>
                  </a:lnTo>
                  <a:lnTo>
                    <a:pt x="317373" y="1270"/>
                  </a:lnTo>
                  <a:close/>
                </a:path>
              </a:pathLst>
            </a:custGeom>
            <a:solidFill>
              <a:srgbClr val="FCE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1"/>
          <p:cNvSpPr txBox="1"/>
          <p:nvPr/>
        </p:nvSpPr>
        <p:spPr>
          <a:xfrm>
            <a:off x="5410200" y="2324100"/>
            <a:ext cx="14597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080" indent="-31877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BD79"/>
                </a:solidFill>
                <a:latin typeface="Arial MT"/>
                <a:cs typeface="Arial MT"/>
              </a:rPr>
              <a:t>Lowest</a:t>
            </a:r>
            <a:r>
              <a:rPr sz="1600" b="1" spc="210" dirty="0">
                <a:solidFill>
                  <a:srgbClr val="F9BD7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F9BD79"/>
                </a:solidFill>
                <a:latin typeface="Arial MT"/>
                <a:cs typeface="Arial MT"/>
              </a:rPr>
              <a:t>Gross Sales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47" name="object 42"/>
          <p:cNvSpPr txBox="1"/>
          <p:nvPr/>
        </p:nvSpPr>
        <p:spPr>
          <a:xfrm>
            <a:off x="12725399" y="952500"/>
            <a:ext cx="18288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BD79"/>
                </a:solidFill>
                <a:latin typeface="Arial MT"/>
                <a:cs typeface="Arial MT"/>
              </a:rPr>
              <a:t>Highest</a:t>
            </a:r>
            <a:r>
              <a:rPr sz="1600" b="1" spc="145" dirty="0">
                <a:solidFill>
                  <a:srgbClr val="F9BD79"/>
                </a:solidFill>
                <a:latin typeface="Arial MT"/>
                <a:cs typeface="Arial MT"/>
              </a:rPr>
              <a:t> </a:t>
            </a:r>
            <a:r>
              <a:rPr sz="1600" b="1" spc="-20" dirty="0">
                <a:solidFill>
                  <a:srgbClr val="F9BD79"/>
                </a:solidFill>
                <a:latin typeface="Arial MT"/>
                <a:cs typeface="Arial MT"/>
              </a:rPr>
              <a:t>Gross </a:t>
            </a:r>
            <a:r>
              <a:rPr sz="1600" b="1" spc="-10" dirty="0">
                <a:solidFill>
                  <a:srgbClr val="F9BD79"/>
                </a:solidFill>
                <a:latin typeface="Arial MT"/>
                <a:cs typeface="Arial MT"/>
              </a:rPr>
              <a:t>Sales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48" name="object 44"/>
          <p:cNvSpPr txBox="1"/>
          <p:nvPr/>
        </p:nvSpPr>
        <p:spPr>
          <a:xfrm>
            <a:off x="11887200" y="5853998"/>
            <a:ext cx="394335" cy="20390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spc="-70" dirty="0">
                <a:solidFill>
                  <a:srgbClr val="FFFFFF"/>
                </a:solidFill>
                <a:latin typeface="Arial Black"/>
                <a:cs typeface="Arial Black"/>
              </a:rPr>
              <a:t>2021</a:t>
            </a:r>
            <a:endParaRPr sz="1200" dirty="0">
              <a:latin typeface="Arial Black"/>
              <a:cs typeface="Arial Black"/>
            </a:endParaRPr>
          </a:p>
        </p:txBody>
      </p:sp>
      <p:sp>
        <p:nvSpPr>
          <p:cNvPr id="49" name="object 45"/>
          <p:cNvSpPr txBox="1"/>
          <p:nvPr/>
        </p:nvSpPr>
        <p:spPr>
          <a:xfrm>
            <a:off x="6392545" y="5836260"/>
            <a:ext cx="43434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2020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A17410-EC9A-9714-A10F-9417081F2669}"/>
              </a:ext>
            </a:extLst>
          </p:cNvPr>
          <p:cNvSpPr txBox="1"/>
          <p:nvPr/>
        </p:nvSpPr>
        <p:spPr>
          <a:xfrm>
            <a:off x="4197875" y="3436655"/>
            <a:ext cx="9837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1600" b="1">
                <a:solidFill>
                  <a:srgbClr val="DAE2F3"/>
                </a:solidFill>
                <a:latin typeface="Arial"/>
                <a:cs typeface="Arial"/>
              </a:defRPr>
            </a:lvl1pPr>
          </a:lstStyle>
          <a:p>
            <a:r>
              <a:rPr lang="en-IN" dirty="0"/>
              <a:t>9.58 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921BB6-396C-CFFB-C266-F12241127FFB}"/>
              </a:ext>
            </a:extLst>
          </p:cNvPr>
          <p:cNvSpPr txBox="1"/>
          <p:nvPr/>
        </p:nvSpPr>
        <p:spPr>
          <a:xfrm>
            <a:off x="8686800" y="40767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5.64</a:t>
            </a:r>
            <a:r>
              <a:rPr lang="en-IN" sz="1600" b="1" spc="-25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D6845F-8218-2812-E6FE-8B55331F9CE6}"/>
              </a:ext>
            </a:extLst>
          </p:cNvPr>
          <p:cNvSpPr txBox="1"/>
          <p:nvPr/>
        </p:nvSpPr>
        <p:spPr>
          <a:xfrm>
            <a:off x="7772400" y="3771900"/>
            <a:ext cx="75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baseline="-27777" dirty="0">
                <a:solidFill>
                  <a:srgbClr val="DAE2F3"/>
                </a:solidFill>
                <a:latin typeface="Arial"/>
                <a:cs typeface="Arial"/>
              </a:rPr>
              <a:t>5.15</a:t>
            </a:r>
            <a:r>
              <a:rPr lang="en-IN" sz="2000" b="1" spc="-37" baseline="-27777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2000" b="1" baseline="-27777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DA7A94-4201-DBE3-1198-3580447A8471}"/>
              </a:ext>
            </a:extLst>
          </p:cNvPr>
          <p:cNvSpPr txBox="1"/>
          <p:nvPr/>
        </p:nvSpPr>
        <p:spPr>
          <a:xfrm>
            <a:off x="7024370" y="4101525"/>
            <a:ext cx="97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3.43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>
              <a:latin typeface="Arial"/>
              <a:cs typeface="Arial"/>
            </a:endParaRPr>
          </a:p>
          <a:p>
            <a:endParaRPr lang="en-IN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55FF1C-28CC-FB49-B1EC-CF9ABE0BDF7B}"/>
              </a:ext>
            </a:extLst>
          </p:cNvPr>
          <p:cNvSpPr txBox="1"/>
          <p:nvPr/>
        </p:nvSpPr>
        <p:spPr>
          <a:xfrm>
            <a:off x="6483494" y="4406325"/>
            <a:ext cx="83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1.59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>
              <a:latin typeface="Arial"/>
              <a:cs typeface="Arial"/>
            </a:endParaRPr>
          </a:p>
          <a:p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AA130A-BC95-FC41-1929-975C09E41019}"/>
              </a:ext>
            </a:extLst>
          </p:cNvPr>
          <p:cNvSpPr txBox="1"/>
          <p:nvPr/>
        </p:nvSpPr>
        <p:spPr>
          <a:xfrm>
            <a:off x="5881370" y="4438590"/>
            <a:ext cx="189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baseline="3472" dirty="0">
                <a:solidFill>
                  <a:srgbClr val="DAE2F3"/>
                </a:solidFill>
                <a:latin typeface="Arial"/>
                <a:cs typeface="Arial"/>
              </a:rPr>
              <a:t>0.80</a:t>
            </a:r>
            <a:r>
              <a:rPr lang="en-IN" sz="2000" b="1" spc="-44" baseline="3472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2000" b="1" spc="-75" baseline="3472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4BC06B-3FE3-BFF4-C1D3-11C3C06E9392}"/>
              </a:ext>
            </a:extLst>
          </p:cNvPr>
          <p:cNvSpPr txBox="1"/>
          <p:nvPr/>
        </p:nvSpPr>
        <p:spPr>
          <a:xfrm>
            <a:off x="4876800" y="4533900"/>
            <a:ext cx="8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0.77</a:t>
            </a:r>
            <a:r>
              <a:rPr lang="en-IN" sz="1600" b="1" spc="-3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084536" y="6872833"/>
            <a:ext cx="281051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8205" algn="l"/>
                <a:tab pos="1753235" algn="l"/>
                <a:tab pos="2630805" algn="l"/>
              </a:tabLst>
            </a:pP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54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582" y="6712177"/>
            <a:ext cx="111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1305" y="5819644"/>
            <a:ext cx="10223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327" y="4927111"/>
            <a:ext cx="10413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10" y="4034578"/>
            <a:ext cx="11048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83001" y="3717042"/>
            <a:ext cx="789305" cy="3128645"/>
          </a:xfrm>
          <a:custGeom>
            <a:avLst/>
            <a:gdLst/>
            <a:ahLst/>
            <a:cxnLst/>
            <a:rect l="l" t="t" r="r" b="b"/>
            <a:pathLst>
              <a:path w="789305" h="3128645">
                <a:moveTo>
                  <a:pt x="788755" y="3128327"/>
                </a:moveTo>
                <a:lnTo>
                  <a:pt x="0" y="3128327"/>
                </a:lnTo>
                <a:lnTo>
                  <a:pt x="0" y="58956"/>
                </a:lnTo>
                <a:lnTo>
                  <a:pt x="15551" y="21411"/>
                </a:lnTo>
                <a:lnTo>
                  <a:pt x="54853" y="404"/>
                </a:lnTo>
                <a:lnTo>
                  <a:pt x="58957" y="0"/>
                </a:lnTo>
                <a:lnTo>
                  <a:pt x="729798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31283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59397" y="3877698"/>
            <a:ext cx="789305" cy="2967990"/>
          </a:xfrm>
          <a:custGeom>
            <a:avLst/>
            <a:gdLst/>
            <a:ahLst/>
            <a:cxnLst/>
            <a:rect l="l" t="t" r="r" b="b"/>
            <a:pathLst>
              <a:path w="789305" h="2967990">
                <a:moveTo>
                  <a:pt x="788755" y="2967671"/>
                </a:moveTo>
                <a:lnTo>
                  <a:pt x="0" y="2967671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29676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791" y="4596187"/>
            <a:ext cx="789305" cy="2249805"/>
          </a:xfrm>
          <a:custGeom>
            <a:avLst/>
            <a:gdLst/>
            <a:ahLst/>
            <a:cxnLst/>
            <a:rect l="l" t="t" r="r" b="b"/>
            <a:pathLst>
              <a:path w="789305" h="2249804">
                <a:moveTo>
                  <a:pt x="788754" y="2249182"/>
                </a:moveTo>
                <a:lnTo>
                  <a:pt x="0" y="2249182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224918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12187" y="5917135"/>
            <a:ext cx="789305" cy="928369"/>
          </a:xfrm>
          <a:custGeom>
            <a:avLst/>
            <a:gdLst/>
            <a:ahLst/>
            <a:cxnLst/>
            <a:rect l="l" t="t" r="r" b="b"/>
            <a:pathLst>
              <a:path w="789305" h="928370">
                <a:moveTo>
                  <a:pt x="788754" y="928234"/>
                </a:moveTo>
                <a:lnTo>
                  <a:pt x="0" y="928234"/>
                </a:lnTo>
                <a:lnTo>
                  <a:pt x="0" y="58946"/>
                </a:lnTo>
                <a:lnTo>
                  <a:pt x="15550" y="21411"/>
                </a:lnTo>
                <a:lnTo>
                  <a:pt x="54852" y="404"/>
                </a:lnTo>
                <a:lnTo>
                  <a:pt x="58955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92823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078" y="4644166"/>
            <a:ext cx="4524374" cy="17489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9600" y="1180898"/>
            <a:ext cx="18364200" cy="1905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In which quarter of 2020, got the maximum total_sold_quantity? The final output contains these fields </a:t>
            </a:r>
            <a:endParaRPr lang="en-US" sz="2700" spc="-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sorted  by the total_sold_quantity,</a:t>
            </a:r>
          </a:p>
          <a:p>
            <a:pPr marL="12700" marR="13460730">
              <a:lnSpc>
                <a:spcPct val="115700"/>
              </a:lnSpc>
              <a:spcBef>
                <a:spcPts val="5"/>
              </a:spcBef>
            </a:pP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quarters  </a:t>
            </a: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total_sold_quantity</a:t>
            </a:r>
            <a:r>
              <a:rPr lang="en-US"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_in_mln</a:t>
            </a:r>
            <a:endParaRPr lang="en-IN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1996" y="479658"/>
            <a:ext cx="312180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 rtl="0">
              <a:spcBef>
                <a:spcPts val="1565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 8</a:t>
            </a: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065792"/>
            <a:ext cx="67963" cy="67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932327"/>
            <a:ext cx="67963" cy="679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345" y="3583999"/>
            <a:ext cx="243662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1847" y="7014374"/>
            <a:ext cx="17295151" cy="29670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217170" marR="674370">
              <a:lnSpc>
                <a:spcPts val="3410"/>
              </a:lnSpc>
              <a:spcBef>
                <a:spcPts val="229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In the third quarter of fiscal year 2020 (March, April, and May), marked by the peak of COVID-19 and widespread lockdowns impacting  businesses, the sold quantity plummeted to 2.1 million.</a:t>
            </a:r>
            <a:endParaRPr lang="en-US" sz="2700" spc="-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17170" marR="5080">
              <a:lnSpc>
                <a:spcPts val="3410"/>
              </a:lnSpc>
            </a:pPr>
            <a:r>
              <a:rPr lang="en-US"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Notably, there was a significant demand for computer accessories during this period as a large number of students commenced or persisted in  completing their coursework online. This heightened demand likely contributed to the early rebound observed in the fourth quarter</a:t>
            </a:r>
            <a:r>
              <a:rPr lang="en-US" sz="2100" spc="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21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28306" y="3771927"/>
            <a:ext cx="5162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70" dirty="0">
                <a:latin typeface="Trebuchet MS"/>
                <a:cs typeface="Trebuchet MS"/>
              </a:rPr>
              <a:t>7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84229" y="3940841"/>
            <a:ext cx="5441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64821" y="4636747"/>
            <a:ext cx="5372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04" dirty="0">
                <a:latin typeface="Trebuchet MS"/>
                <a:cs typeface="Trebuchet MS"/>
              </a:rPr>
              <a:t>5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4453" y="5939270"/>
            <a:ext cx="49530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35" dirty="0">
                <a:latin typeface="Trebuchet MS"/>
                <a:cs typeface="Trebuchet MS"/>
              </a:rPr>
              <a:t>2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425" dirty="0">
                <a:latin typeface="Trebuchet MS"/>
                <a:cs typeface="Trebuchet MS"/>
              </a:rPr>
              <a:t>1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D848CFB-4647-5683-A880-D250AE5CA5D8}"/>
              </a:ext>
            </a:extLst>
          </p:cNvPr>
          <p:cNvSpPr/>
          <p:nvPr/>
        </p:nvSpPr>
        <p:spPr>
          <a:xfrm>
            <a:off x="8440808" y="517285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413" y="5153026"/>
            <a:ext cx="5886449" cy="1514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1153015"/>
            <a:ext cx="16097885" cy="2415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Which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</a:rPr>
              <a:t>channel</a:t>
            </a: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 helped to bring more gross sales in the fiscal year 2021 and the percentage of contribution?  The final output contains these fields,</a:t>
            </a: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IN"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C</a:t>
            </a: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hannel</a:t>
            </a:r>
            <a:endParaRPr lang="en-US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gross_sales_mln</a:t>
            </a:r>
            <a:endParaRPr lang="en-US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percentage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4675" y="479660"/>
            <a:ext cx="311912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</a:t>
            </a:r>
            <a:r>
              <a:rPr sz="3750" spc="-285" dirty="0">
                <a:solidFill>
                  <a:schemeClr val="accent6"/>
                </a:solidFill>
              </a:rPr>
              <a:t> </a:t>
            </a: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9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345" y="4024218"/>
            <a:ext cx="285585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345" y="6199320"/>
            <a:ext cx="15720060" cy="293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1080" marR="13335" indent="-135890">
              <a:lnSpc>
                <a:spcPct val="117200"/>
              </a:lnSpc>
              <a:spcBef>
                <a:spcPts val="95"/>
              </a:spcBef>
            </a:pPr>
            <a:r>
              <a:rPr sz="2100" spc="-2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73.2%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35600"/>
              </a:lnSpc>
              <a:spcBef>
                <a:spcPts val="780"/>
              </a:spcBef>
            </a:pPr>
            <a:r>
              <a:rPr sz="2350" spc="1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substantial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15" dirty="0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Atliq's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conducted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retailers,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constituting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contrast,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distributor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comparatively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modest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9497" y="4278764"/>
            <a:ext cx="67437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5080" indent="-3810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15.5%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6501" y="3214163"/>
            <a:ext cx="123063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3535" marR="5080" indent="-33147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220" dirty="0">
                <a:solidFill>
                  <a:srgbClr val="FFFFFF"/>
                </a:solidFill>
                <a:latin typeface="Trebuchet MS"/>
                <a:cs typeface="Trebuchet MS"/>
              </a:rPr>
              <a:t>11.3%</a:t>
            </a:r>
            <a:endParaRPr sz="21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672" y="4097411"/>
            <a:ext cx="2596515" cy="2597150"/>
            <a:chOff x="13240672" y="4097411"/>
            <a:chExt cx="2596515" cy="2597150"/>
          </a:xfrm>
        </p:grpSpPr>
        <p:sp>
          <p:nvSpPr>
            <p:cNvPr id="11" name="object 11"/>
            <p:cNvSpPr/>
            <p:nvPr/>
          </p:nvSpPr>
          <p:spPr>
            <a:xfrm>
              <a:off x="13243153" y="4097411"/>
              <a:ext cx="2594610" cy="2597150"/>
            </a:xfrm>
            <a:custGeom>
              <a:avLst/>
              <a:gdLst/>
              <a:ahLst/>
              <a:cxnLst/>
              <a:rect l="l" t="t" r="r" b="b"/>
              <a:pathLst>
                <a:path w="2594609" h="2597150">
                  <a:moveTo>
                    <a:pt x="2420388" y="1947156"/>
                  </a:moveTo>
                  <a:lnTo>
                    <a:pt x="1274799" y="1947156"/>
                  </a:lnTo>
                  <a:lnTo>
                    <a:pt x="1322586" y="1946918"/>
                  </a:lnTo>
                  <a:lnTo>
                    <a:pt x="1370229" y="1943219"/>
                  </a:lnTo>
                  <a:lnTo>
                    <a:pt x="1416808" y="1936179"/>
                  </a:lnTo>
                  <a:lnTo>
                    <a:pt x="1462205" y="1925921"/>
                  </a:lnTo>
                  <a:lnTo>
                    <a:pt x="1506304" y="1912569"/>
                  </a:lnTo>
                  <a:lnTo>
                    <a:pt x="1548988" y="1896247"/>
                  </a:lnTo>
                  <a:lnTo>
                    <a:pt x="1590139" y="1877081"/>
                  </a:lnTo>
                  <a:lnTo>
                    <a:pt x="1629641" y="1855194"/>
                  </a:lnTo>
                  <a:lnTo>
                    <a:pt x="1667378" y="1830711"/>
                  </a:lnTo>
                  <a:lnTo>
                    <a:pt x="1703232" y="1803755"/>
                  </a:lnTo>
                  <a:lnTo>
                    <a:pt x="1737087" y="1774452"/>
                  </a:lnTo>
                  <a:lnTo>
                    <a:pt x="1768825" y="1742925"/>
                  </a:lnTo>
                  <a:lnTo>
                    <a:pt x="1798330" y="1709300"/>
                  </a:lnTo>
                  <a:lnTo>
                    <a:pt x="1825485" y="1673699"/>
                  </a:lnTo>
                  <a:lnTo>
                    <a:pt x="1850173" y="1636247"/>
                  </a:lnTo>
                  <a:lnTo>
                    <a:pt x="1872278" y="1597070"/>
                  </a:lnTo>
                  <a:lnTo>
                    <a:pt x="1891681" y="1556290"/>
                  </a:lnTo>
                  <a:lnTo>
                    <a:pt x="1908268" y="1514033"/>
                  </a:lnTo>
                  <a:lnTo>
                    <a:pt x="1921920" y="1470422"/>
                  </a:lnTo>
                  <a:lnTo>
                    <a:pt x="1932521" y="1425583"/>
                  </a:lnTo>
                  <a:lnTo>
                    <a:pt x="1939954" y="1379638"/>
                  </a:lnTo>
                  <a:lnTo>
                    <a:pt x="1944103" y="1332713"/>
                  </a:lnTo>
                  <a:lnTo>
                    <a:pt x="1944850" y="1284932"/>
                  </a:lnTo>
                  <a:lnTo>
                    <a:pt x="1942134" y="1237223"/>
                  </a:lnTo>
                  <a:lnTo>
                    <a:pt x="1936055" y="1190509"/>
                  </a:lnTo>
                  <a:lnTo>
                    <a:pt x="1926734" y="1144910"/>
                  </a:lnTo>
                  <a:lnTo>
                    <a:pt x="1914294" y="1100545"/>
                  </a:lnTo>
                  <a:lnTo>
                    <a:pt x="1898856" y="1057534"/>
                  </a:lnTo>
                  <a:lnTo>
                    <a:pt x="1880542" y="1015996"/>
                  </a:lnTo>
                  <a:lnTo>
                    <a:pt x="1859474" y="976051"/>
                  </a:lnTo>
                  <a:lnTo>
                    <a:pt x="1835773" y="937818"/>
                  </a:lnTo>
                  <a:lnTo>
                    <a:pt x="1809563" y="901416"/>
                  </a:lnTo>
                  <a:lnTo>
                    <a:pt x="1780963" y="866964"/>
                  </a:lnTo>
                  <a:lnTo>
                    <a:pt x="1750098" y="834583"/>
                  </a:lnTo>
                  <a:lnTo>
                    <a:pt x="1717087" y="804391"/>
                  </a:lnTo>
                  <a:lnTo>
                    <a:pt x="1682054" y="776508"/>
                  </a:lnTo>
                  <a:lnTo>
                    <a:pt x="1645119" y="751053"/>
                  </a:lnTo>
                  <a:lnTo>
                    <a:pt x="1606405" y="728146"/>
                  </a:lnTo>
                  <a:lnTo>
                    <a:pt x="1566034" y="707906"/>
                  </a:lnTo>
                  <a:lnTo>
                    <a:pt x="1524128" y="690452"/>
                  </a:lnTo>
                  <a:lnTo>
                    <a:pt x="1480808" y="675904"/>
                  </a:lnTo>
                  <a:lnTo>
                    <a:pt x="1436197" y="664381"/>
                  </a:lnTo>
                  <a:lnTo>
                    <a:pt x="1390416" y="656002"/>
                  </a:lnTo>
                  <a:lnTo>
                    <a:pt x="1343586" y="650888"/>
                  </a:lnTo>
                  <a:lnTo>
                    <a:pt x="1295831" y="649156"/>
                  </a:lnTo>
                  <a:lnTo>
                    <a:pt x="1295831" y="0"/>
                  </a:lnTo>
                  <a:lnTo>
                    <a:pt x="1343803" y="870"/>
                  </a:lnTo>
                  <a:lnTo>
                    <a:pt x="1391342" y="3462"/>
                  </a:lnTo>
                  <a:lnTo>
                    <a:pt x="1438418" y="7746"/>
                  </a:lnTo>
                  <a:lnTo>
                    <a:pt x="1485001" y="13692"/>
                  </a:lnTo>
                  <a:lnTo>
                    <a:pt x="1531059" y="21269"/>
                  </a:lnTo>
                  <a:lnTo>
                    <a:pt x="1576564" y="30449"/>
                  </a:lnTo>
                  <a:lnTo>
                    <a:pt x="1621483" y="41201"/>
                  </a:lnTo>
                  <a:lnTo>
                    <a:pt x="1665787" y="53495"/>
                  </a:lnTo>
                  <a:lnTo>
                    <a:pt x="1709445" y="67302"/>
                  </a:lnTo>
                  <a:lnTo>
                    <a:pt x="1752427" y="82591"/>
                  </a:lnTo>
                  <a:lnTo>
                    <a:pt x="1794702" y="99334"/>
                  </a:lnTo>
                  <a:lnTo>
                    <a:pt x="1836239" y="117499"/>
                  </a:lnTo>
                  <a:lnTo>
                    <a:pt x="1877009" y="137058"/>
                  </a:lnTo>
                  <a:lnTo>
                    <a:pt x="1916981" y="157980"/>
                  </a:lnTo>
                  <a:lnTo>
                    <a:pt x="1956124" y="180235"/>
                  </a:lnTo>
                  <a:lnTo>
                    <a:pt x="1994409" y="203794"/>
                  </a:lnTo>
                  <a:lnTo>
                    <a:pt x="2031803" y="228627"/>
                  </a:lnTo>
                  <a:lnTo>
                    <a:pt x="2068278" y="254704"/>
                  </a:lnTo>
                  <a:lnTo>
                    <a:pt x="2103802" y="281995"/>
                  </a:lnTo>
                  <a:lnTo>
                    <a:pt x="2138345" y="310470"/>
                  </a:lnTo>
                  <a:lnTo>
                    <a:pt x="2171876" y="340099"/>
                  </a:lnTo>
                  <a:lnTo>
                    <a:pt x="2204366" y="370854"/>
                  </a:lnTo>
                  <a:lnTo>
                    <a:pt x="2235783" y="402702"/>
                  </a:lnTo>
                  <a:lnTo>
                    <a:pt x="2266097" y="435616"/>
                  </a:lnTo>
                  <a:lnTo>
                    <a:pt x="2295278" y="469565"/>
                  </a:lnTo>
                  <a:lnTo>
                    <a:pt x="2323296" y="504519"/>
                  </a:lnTo>
                  <a:lnTo>
                    <a:pt x="2350119" y="540448"/>
                  </a:lnTo>
                  <a:lnTo>
                    <a:pt x="2375717" y="577323"/>
                  </a:lnTo>
                  <a:lnTo>
                    <a:pt x="2400060" y="615113"/>
                  </a:lnTo>
                  <a:lnTo>
                    <a:pt x="2423118" y="653789"/>
                  </a:lnTo>
                  <a:lnTo>
                    <a:pt x="2444859" y="693322"/>
                  </a:lnTo>
                  <a:lnTo>
                    <a:pt x="2465254" y="733680"/>
                  </a:lnTo>
                  <a:lnTo>
                    <a:pt x="2484272" y="774834"/>
                  </a:lnTo>
                  <a:lnTo>
                    <a:pt x="2501882" y="816755"/>
                  </a:lnTo>
                  <a:lnTo>
                    <a:pt x="2518054" y="859413"/>
                  </a:lnTo>
                  <a:lnTo>
                    <a:pt x="2532758" y="902777"/>
                  </a:lnTo>
                  <a:lnTo>
                    <a:pt x="2545963" y="946818"/>
                  </a:lnTo>
                  <a:lnTo>
                    <a:pt x="2557638" y="991506"/>
                  </a:lnTo>
                  <a:lnTo>
                    <a:pt x="2567754" y="1036812"/>
                  </a:lnTo>
                  <a:lnTo>
                    <a:pt x="2576279" y="1082705"/>
                  </a:lnTo>
                  <a:lnTo>
                    <a:pt x="2583184" y="1129155"/>
                  </a:lnTo>
                  <a:lnTo>
                    <a:pt x="2588437" y="1176133"/>
                  </a:lnTo>
                  <a:lnTo>
                    <a:pt x="2592009" y="1223608"/>
                  </a:lnTo>
                  <a:lnTo>
                    <a:pt x="2593868" y="1271552"/>
                  </a:lnTo>
                  <a:lnTo>
                    <a:pt x="2593986" y="1319531"/>
                  </a:lnTo>
                  <a:lnTo>
                    <a:pt x="2592375" y="1367114"/>
                  </a:lnTo>
                  <a:lnTo>
                    <a:pt x="2589062" y="1414268"/>
                  </a:lnTo>
                  <a:lnTo>
                    <a:pt x="2584078" y="1460964"/>
                  </a:lnTo>
                  <a:lnTo>
                    <a:pt x="2577451" y="1507169"/>
                  </a:lnTo>
                  <a:lnTo>
                    <a:pt x="2569211" y="1552852"/>
                  </a:lnTo>
                  <a:lnTo>
                    <a:pt x="2559388" y="1597984"/>
                  </a:lnTo>
                  <a:lnTo>
                    <a:pt x="2548009" y="1642532"/>
                  </a:lnTo>
                  <a:lnTo>
                    <a:pt x="2535105" y="1686465"/>
                  </a:lnTo>
                  <a:lnTo>
                    <a:pt x="2520705" y="1729753"/>
                  </a:lnTo>
                  <a:lnTo>
                    <a:pt x="2504837" y="1772364"/>
                  </a:lnTo>
                  <a:lnTo>
                    <a:pt x="2487532" y="1814268"/>
                  </a:lnTo>
                  <a:lnTo>
                    <a:pt x="2468926" y="1855194"/>
                  </a:lnTo>
                  <a:lnTo>
                    <a:pt x="2448724" y="1895827"/>
                  </a:lnTo>
                  <a:lnTo>
                    <a:pt x="2427281" y="1935420"/>
                  </a:lnTo>
                  <a:lnTo>
                    <a:pt x="2420388" y="1947156"/>
                  </a:lnTo>
                  <a:close/>
                </a:path>
                <a:path w="2594609" h="2597150">
                  <a:moveTo>
                    <a:pt x="1301541" y="2596626"/>
                  </a:moveTo>
                  <a:lnTo>
                    <a:pt x="1253768" y="2595999"/>
                  </a:lnTo>
                  <a:lnTo>
                    <a:pt x="1206555" y="2593659"/>
                  </a:lnTo>
                  <a:lnTo>
                    <a:pt x="1159767" y="2589638"/>
                  </a:lnTo>
                  <a:lnTo>
                    <a:pt x="1113435" y="2583966"/>
                  </a:lnTo>
                  <a:lnTo>
                    <a:pt x="1067591" y="2576669"/>
                  </a:lnTo>
                  <a:lnTo>
                    <a:pt x="1022267" y="2567778"/>
                  </a:lnTo>
                  <a:lnTo>
                    <a:pt x="977494" y="2557320"/>
                  </a:lnTo>
                  <a:lnTo>
                    <a:pt x="933304" y="2545325"/>
                  </a:lnTo>
                  <a:lnTo>
                    <a:pt x="889729" y="2531820"/>
                  </a:lnTo>
                  <a:lnTo>
                    <a:pt x="846799" y="2516834"/>
                  </a:lnTo>
                  <a:lnTo>
                    <a:pt x="804548" y="2500396"/>
                  </a:lnTo>
                  <a:lnTo>
                    <a:pt x="763007" y="2482534"/>
                  </a:lnTo>
                  <a:lnTo>
                    <a:pt x="722206" y="2463278"/>
                  </a:lnTo>
                  <a:lnTo>
                    <a:pt x="682179" y="2442654"/>
                  </a:lnTo>
                  <a:lnTo>
                    <a:pt x="642957" y="2420693"/>
                  </a:lnTo>
                  <a:lnTo>
                    <a:pt x="604570" y="2397423"/>
                  </a:lnTo>
                  <a:lnTo>
                    <a:pt x="567052" y="2372872"/>
                  </a:lnTo>
                  <a:lnTo>
                    <a:pt x="530434" y="2347068"/>
                  </a:lnTo>
                  <a:lnTo>
                    <a:pt x="494746" y="2320041"/>
                  </a:lnTo>
                  <a:lnTo>
                    <a:pt x="460022" y="2291818"/>
                  </a:lnTo>
                  <a:lnTo>
                    <a:pt x="426292" y="2262430"/>
                  </a:lnTo>
                  <a:lnTo>
                    <a:pt x="393589" y="2231903"/>
                  </a:lnTo>
                  <a:lnTo>
                    <a:pt x="361944" y="2200266"/>
                  </a:lnTo>
                  <a:lnTo>
                    <a:pt x="331389" y="2167549"/>
                  </a:lnTo>
                  <a:lnTo>
                    <a:pt x="301954" y="2133780"/>
                  </a:lnTo>
                  <a:lnTo>
                    <a:pt x="273673" y="2098987"/>
                  </a:lnTo>
                  <a:lnTo>
                    <a:pt x="246577" y="2063198"/>
                  </a:lnTo>
                  <a:lnTo>
                    <a:pt x="220697" y="2026443"/>
                  </a:lnTo>
                  <a:lnTo>
                    <a:pt x="196065" y="1988750"/>
                  </a:lnTo>
                  <a:lnTo>
                    <a:pt x="172713" y="1950148"/>
                  </a:lnTo>
                  <a:lnTo>
                    <a:pt x="150672" y="1910664"/>
                  </a:lnTo>
                  <a:lnTo>
                    <a:pt x="129974" y="1870329"/>
                  </a:lnTo>
                  <a:lnTo>
                    <a:pt x="110651" y="1829169"/>
                  </a:lnTo>
                  <a:lnTo>
                    <a:pt x="92735" y="1787214"/>
                  </a:lnTo>
                  <a:lnTo>
                    <a:pt x="76256" y="1744493"/>
                  </a:lnTo>
                  <a:lnTo>
                    <a:pt x="61247" y="1701033"/>
                  </a:lnTo>
                  <a:lnTo>
                    <a:pt x="47740" y="1656864"/>
                  </a:lnTo>
                  <a:lnTo>
                    <a:pt x="35766" y="1612015"/>
                  </a:lnTo>
                  <a:lnTo>
                    <a:pt x="25356" y="1566512"/>
                  </a:lnTo>
                  <a:lnTo>
                    <a:pt x="16543" y="1520386"/>
                  </a:lnTo>
                  <a:lnTo>
                    <a:pt x="9358" y="1473665"/>
                  </a:lnTo>
                  <a:lnTo>
                    <a:pt x="3833" y="1426376"/>
                  </a:lnTo>
                  <a:lnTo>
                    <a:pt x="0" y="1378550"/>
                  </a:lnTo>
                  <a:lnTo>
                    <a:pt x="647914" y="1338431"/>
                  </a:lnTo>
                  <a:lnTo>
                    <a:pt x="652593" y="1385989"/>
                  </a:lnTo>
                  <a:lnTo>
                    <a:pt x="660593" y="1432412"/>
                  </a:lnTo>
                  <a:lnTo>
                    <a:pt x="671785" y="1477588"/>
                  </a:lnTo>
                  <a:lnTo>
                    <a:pt x="686043" y="1521403"/>
                  </a:lnTo>
                  <a:lnTo>
                    <a:pt x="703240" y="1563741"/>
                  </a:lnTo>
                  <a:lnTo>
                    <a:pt x="723251" y="1604488"/>
                  </a:lnTo>
                  <a:lnTo>
                    <a:pt x="745947" y="1643531"/>
                  </a:lnTo>
                  <a:lnTo>
                    <a:pt x="771203" y="1680755"/>
                  </a:lnTo>
                  <a:lnTo>
                    <a:pt x="798892" y="1716046"/>
                  </a:lnTo>
                  <a:lnTo>
                    <a:pt x="828887" y="1749289"/>
                  </a:lnTo>
                  <a:lnTo>
                    <a:pt x="861061" y="1780371"/>
                  </a:lnTo>
                  <a:lnTo>
                    <a:pt x="895288" y="1809177"/>
                  </a:lnTo>
                  <a:lnTo>
                    <a:pt x="931441" y="1835592"/>
                  </a:lnTo>
                  <a:lnTo>
                    <a:pt x="969393" y="1859503"/>
                  </a:lnTo>
                  <a:lnTo>
                    <a:pt x="1009018" y="1880795"/>
                  </a:lnTo>
                  <a:lnTo>
                    <a:pt x="1050189" y="1899354"/>
                  </a:lnTo>
                  <a:lnTo>
                    <a:pt x="1092779" y="1915066"/>
                  </a:lnTo>
                  <a:lnTo>
                    <a:pt x="1136662" y="1927817"/>
                  </a:lnTo>
                  <a:lnTo>
                    <a:pt x="1181711" y="1937491"/>
                  </a:lnTo>
                  <a:lnTo>
                    <a:pt x="1227799" y="1943976"/>
                  </a:lnTo>
                  <a:lnTo>
                    <a:pt x="1274799" y="1947156"/>
                  </a:lnTo>
                  <a:lnTo>
                    <a:pt x="2420388" y="1947156"/>
                  </a:lnTo>
                  <a:lnTo>
                    <a:pt x="2404516" y="1974182"/>
                  </a:lnTo>
                  <a:lnTo>
                    <a:pt x="2380459" y="2012080"/>
                  </a:lnTo>
                  <a:lnTo>
                    <a:pt x="2355139" y="2049085"/>
                  </a:lnTo>
                  <a:lnTo>
                    <a:pt x="2328587" y="2085164"/>
                  </a:lnTo>
                  <a:lnTo>
                    <a:pt x="2300829" y="2120286"/>
                  </a:lnTo>
                  <a:lnTo>
                    <a:pt x="2271897" y="2154421"/>
                  </a:lnTo>
                  <a:lnTo>
                    <a:pt x="2241819" y="2187538"/>
                  </a:lnTo>
                  <a:lnTo>
                    <a:pt x="2210625" y="2219605"/>
                  </a:lnTo>
                  <a:lnTo>
                    <a:pt x="2178343" y="2250592"/>
                  </a:lnTo>
                  <a:lnTo>
                    <a:pt x="2145003" y="2280466"/>
                  </a:lnTo>
                  <a:lnTo>
                    <a:pt x="2110634" y="2309198"/>
                  </a:lnTo>
                  <a:lnTo>
                    <a:pt x="2075265" y="2336756"/>
                  </a:lnTo>
                  <a:lnTo>
                    <a:pt x="2038926" y="2363109"/>
                  </a:lnTo>
                  <a:lnTo>
                    <a:pt x="2001645" y="2388226"/>
                  </a:lnTo>
                  <a:lnTo>
                    <a:pt x="1963453" y="2412076"/>
                  </a:lnTo>
                  <a:lnTo>
                    <a:pt x="1924377" y="2434627"/>
                  </a:lnTo>
                  <a:lnTo>
                    <a:pt x="1884448" y="2455850"/>
                  </a:lnTo>
                  <a:lnTo>
                    <a:pt x="1843694" y="2475711"/>
                  </a:lnTo>
                  <a:lnTo>
                    <a:pt x="1802145" y="2494182"/>
                  </a:lnTo>
                  <a:lnTo>
                    <a:pt x="1759830" y="2511230"/>
                  </a:lnTo>
                  <a:lnTo>
                    <a:pt x="1716778" y="2526825"/>
                  </a:lnTo>
                  <a:lnTo>
                    <a:pt x="1673018" y="2540934"/>
                  </a:lnTo>
                  <a:lnTo>
                    <a:pt x="1628580" y="2553528"/>
                  </a:lnTo>
                  <a:lnTo>
                    <a:pt x="1583493" y="2564576"/>
                  </a:lnTo>
                  <a:lnTo>
                    <a:pt x="1537786" y="2574045"/>
                  </a:lnTo>
                  <a:lnTo>
                    <a:pt x="1491488" y="2581905"/>
                  </a:lnTo>
                  <a:lnTo>
                    <a:pt x="1444628" y="2588126"/>
                  </a:lnTo>
                  <a:lnTo>
                    <a:pt x="1397236" y="2592675"/>
                  </a:lnTo>
                  <a:lnTo>
                    <a:pt x="1349341" y="2595522"/>
                  </a:lnTo>
                  <a:lnTo>
                    <a:pt x="1301541" y="259662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672" y="4370568"/>
              <a:ext cx="900430" cy="1170305"/>
            </a:xfrm>
            <a:custGeom>
              <a:avLst/>
              <a:gdLst/>
              <a:ahLst/>
              <a:cxnLst/>
              <a:rect l="l" t="t" r="r" b="b"/>
              <a:pathLst>
                <a:path w="900430" h="1170304">
                  <a:moveTo>
                    <a:pt x="8110" y="1170058"/>
                  </a:moveTo>
                  <a:lnTo>
                    <a:pt x="3476" y="1120163"/>
                  </a:lnTo>
                  <a:lnTo>
                    <a:pt x="776" y="1070367"/>
                  </a:lnTo>
                  <a:lnTo>
                    <a:pt x="0" y="1021385"/>
                  </a:lnTo>
                  <a:lnTo>
                    <a:pt x="0" y="1020247"/>
                  </a:lnTo>
                  <a:lnTo>
                    <a:pt x="1094" y="971267"/>
                  </a:lnTo>
                  <a:lnTo>
                    <a:pt x="4072" y="922060"/>
                  </a:lnTo>
                  <a:lnTo>
                    <a:pt x="8901" y="873147"/>
                  </a:lnTo>
                  <a:lnTo>
                    <a:pt x="15561" y="824576"/>
                  </a:lnTo>
                  <a:lnTo>
                    <a:pt x="24032" y="776396"/>
                  </a:lnTo>
                  <a:lnTo>
                    <a:pt x="34292" y="728655"/>
                  </a:lnTo>
                  <a:lnTo>
                    <a:pt x="46322" y="681403"/>
                  </a:lnTo>
                  <a:lnTo>
                    <a:pt x="60100" y="634688"/>
                  </a:lnTo>
                  <a:lnTo>
                    <a:pt x="75607" y="588559"/>
                  </a:lnTo>
                  <a:lnTo>
                    <a:pt x="92822" y="543064"/>
                  </a:lnTo>
                  <a:lnTo>
                    <a:pt x="111724" y="498252"/>
                  </a:lnTo>
                  <a:lnTo>
                    <a:pt x="132293" y="454172"/>
                  </a:lnTo>
                  <a:lnTo>
                    <a:pt x="154508" y="410872"/>
                  </a:lnTo>
                  <a:lnTo>
                    <a:pt x="178348" y="368401"/>
                  </a:lnTo>
                  <a:lnTo>
                    <a:pt x="203794" y="326808"/>
                  </a:lnTo>
                  <a:lnTo>
                    <a:pt x="230825" y="286142"/>
                  </a:lnTo>
                  <a:lnTo>
                    <a:pt x="259419" y="246450"/>
                  </a:lnTo>
                  <a:lnTo>
                    <a:pt x="289557" y="207782"/>
                  </a:lnTo>
                  <a:lnTo>
                    <a:pt x="321218" y="170187"/>
                  </a:lnTo>
                  <a:lnTo>
                    <a:pt x="354382" y="133713"/>
                  </a:lnTo>
                  <a:lnTo>
                    <a:pt x="389027" y="98408"/>
                  </a:lnTo>
                  <a:lnTo>
                    <a:pt x="425134" y="64322"/>
                  </a:lnTo>
                  <a:lnTo>
                    <a:pt x="462682" y="31503"/>
                  </a:lnTo>
                  <a:lnTo>
                    <a:pt x="501650" y="0"/>
                  </a:lnTo>
                  <a:lnTo>
                    <a:pt x="899982" y="512578"/>
                  </a:lnTo>
                  <a:lnTo>
                    <a:pt x="863041" y="543546"/>
                  </a:lnTo>
                  <a:lnTo>
                    <a:pt x="828777" y="576876"/>
                  </a:lnTo>
                  <a:lnTo>
                    <a:pt x="797263" y="612395"/>
                  </a:lnTo>
                  <a:lnTo>
                    <a:pt x="768574" y="649928"/>
                  </a:lnTo>
                  <a:lnTo>
                    <a:pt x="742783" y="689300"/>
                  </a:lnTo>
                  <a:lnTo>
                    <a:pt x="719963" y="730337"/>
                  </a:lnTo>
                  <a:lnTo>
                    <a:pt x="700188" y="772863"/>
                  </a:lnTo>
                  <a:lnTo>
                    <a:pt x="683532" y="816705"/>
                  </a:lnTo>
                  <a:lnTo>
                    <a:pt x="670068" y="861688"/>
                  </a:lnTo>
                  <a:lnTo>
                    <a:pt x="659870" y="907638"/>
                  </a:lnTo>
                  <a:lnTo>
                    <a:pt x="653012" y="954379"/>
                  </a:lnTo>
                  <a:lnTo>
                    <a:pt x="649567" y="1001737"/>
                  </a:lnTo>
                  <a:lnTo>
                    <a:pt x="649609" y="1049538"/>
                  </a:lnTo>
                  <a:lnTo>
                    <a:pt x="653211" y="1097608"/>
                  </a:lnTo>
                  <a:lnTo>
                    <a:pt x="8110" y="117005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2081" y="4097411"/>
              <a:ext cx="847090" cy="806450"/>
            </a:xfrm>
            <a:custGeom>
              <a:avLst/>
              <a:gdLst/>
              <a:ahLst/>
              <a:cxnLst/>
              <a:rect l="l" t="t" r="r" b="b"/>
              <a:pathLst>
                <a:path w="847090" h="806450">
                  <a:moveTo>
                    <a:pt x="423451" y="806283"/>
                  </a:moveTo>
                  <a:lnTo>
                    <a:pt x="0" y="314253"/>
                  </a:lnTo>
                  <a:lnTo>
                    <a:pt x="37723" y="283006"/>
                  </a:lnTo>
                  <a:lnTo>
                    <a:pt x="76478" y="253292"/>
                  </a:lnTo>
                  <a:lnTo>
                    <a:pt x="116215" y="225130"/>
                  </a:lnTo>
                  <a:lnTo>
                    <a:pt x="156888" y="198538"/>
                  </a:lnTo>
                  <a:lnTo>
                    <a:pt x="198449" y="173532"/>
                  </a:lnTo>
                  <a:lnTo>
                    <a:pt x="240850" y="150130"/>
                  </a:lnTo>
                  <a:lnTo>
                    <a:pt x="284043" y="128351"/>
                  </a:lnTo>
                  <a:lnTo>
                    <a:pt x="327980" y="108213"/>
                  </a:lnTo>
                  <a:lnTo>
                    <a:pt x="372615" y="89732"/>
                  </a:lnTo>
                  <a:lnTo>
                    <a:pt x="417898" y="72926"/>
                  </a:lnTo>
                  <a:lnTo>
                    <a:pt x="463782" y="57814"/>
                  </a:lnTo>
                  <a:lnTo>
                    <a:pt x="510220" y="44413"/>
                  </a:lnTo>
                  <a:lnTo>
                    <a:pt x="557164" y="32740"/>
                  </a:lnTo>
                  <a:lnTo>
                    <a:pt x="604565" y="22814"/>
                  </a:lnTo>
                  <a:lnTo>
                    <a:pt x="652377" y="14652"/>
                  </a:lnTo>
                  <a:lnTo>
                    <a:pt x="700551" y="8272"/>
                  </a:lnTo>
                  <a:lnTo>
                    <a:pt x="749040" y="3691"/>
                  </a:lnTo>
                  <a:lnTo>
                    <a:pt x="797797" y="928"/>
                  </a:lnTo>
                  <a:lnTo>
                    <a:pt x="846772" y="0"/>
                  </a:lnTo>
                  <a:lnTo>
                    <a:pt x="846837" y="649156"/>
                  </a:lnTo>
                  <a:lnTo>
                    <a:pt x="795271" y="651212"/>
                  </a:lnTo>
                  <a:lnTo>
                    <a:pt x="744311" y="657313"/>
                  </a:lnTo>
                  <a:lnTo>
                    <a:pt x="694183" y="667375"/>
                  </a:lnTo>
                  <a:lnTo>
                    <a:pt x="645110" y="681317"/>
                  </a:lnTo>
                  <a:lnTo>
                    <a:pt x="597319" y="699053"/>
                  </a:lnTo>
                  <a:lnTo>
                    <a:pt x="551033" y="720501"/>
                  </a:lnTo>
                  <a:lnTo>
                    <a:pt x="506476" y="745578"/>
                  </a:lnTo>
                  <a:lnTo>
                    <a:pt x="463874" y="774200"/>
                  </a:lnTo>
                  <a:lnTo>
                    <a:pt x="423451" y="80628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315DC1-544E-A009-3F25-BA98A47815D1}"/>
              </a:ext>
            </a:extLst>
          </p:cNvPr>
          <p:cNvSpPr/>
          <p:nvPr/>
        </p:nvSpPr>
        <p:spPr>
          <a:xfrm>
            <a:off x="8993626" y="542872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5867401"/>
            <a:ext cx="10446658" cy="384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675" y="479659"/>
            <a:ext cx="281432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lang="en-US"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10</a:t>
            </a:r>
            <a:endParaRPr sz="3750" kern="1200" spc="-415" dirty="0">
              <a:solidFill>
                <a:schemeClr val="accent6"/>
              </a:solidFill>
              <a:latin typeface="Montserrat SemiBold" panose="00000700000000000000" pitchFamily="2" charset="0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044" y="1424940"/>
            <a:ext cx="17168755" cy="42863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Top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3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products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each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division </a:t>
            </a:r>
            <a:r>
              <a:rPr sz="2700" spc="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that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have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 high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total_sold_quantity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fiscal_year </a:t>
            </a:r>
            <a:r>
              <a:rPr sz="2700" spc="-1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2021?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 </a:t>
            </a:r>
            <a:r>
              <a:rPr sz="2700" spc="-7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46990" marR="13528675">
              <a:lnSpc>
                <a:spcPct val="115700"/>
              </a:lnSpc>
              <a:spcBef>
                <a:spcPts val="5"/>
              </a:spcBef>
            </a:pP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division </a:t>
            </a:r>
            <a:r>
              <a:rPr sz="2700" spc="-2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product_code </a:t>
            </a:r>
            <a:r>
              <a:rPr sz="2700" spc="3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4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product </a:t>
            </a:r>
            <a:r>
              <a:rPr sz="2700" spc="4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7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y  </a:t>
            </a:r>
            <a:r>
              <a:rPr sz="2700" spc="3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rank_order</a:t>
            </a:r>
            <a:endParaRPr sz="2700" dirty="0">
              <a:latin typeface="Montserrat Medium" panose="00000600000000000000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56544" y="2138789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4333" y="2230328"/>
            <a:ext cx="1501140" cy="4711065"/>
          </a:xfrm>
          <a:custGeom>
            <a:avLst/>
            <a:gdLst/>
            <a:ahLst/>
            <a:cxnLst/>
            <a:rect l="l" t="t" r="r" b="b"/>
            <a:pathLst>
              <a:path w="1501139" h="4711065">
                <a:moveTo>
                  <a:pt x="1501010" y="4710471"/>
                </a:moveTo>
                <a:lnTo>
                  <a:pt x="0" y="4710471"/>
                </a:lnTo>
                <a:lnTo>
                  <a:pt x="0" y="112193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7104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122" y="2310830"/>
            <a:ext cx="1501140" cy="4630420"/>
          </a:xfrm>
          <a:custGeom>
            <a:avLst/>
            <a:gdLst/>
            <a:ahLst/>
            <a:cxnLst/>
            <a:rect l="l" t="t" r="r" b="b"/>
            <a:pathLst>
              <a:path w="1501139" h="4630420">
                <a:moveTo>
                  <a:pt x="1501010" y="4629968"/>
                </a:moveTo>
                <a:lnTo>
                  <a:pt x="0" y="4629968"/>
                </a:lnTo>
                <a:lnTo>
                  <a:pt x="0" y="112195"/>
                </a:lnTo>
                <a:lnTo>
                  <a:pt x="768" y="104387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3"/>
                </a:lnTo>
                <a:lnTo>
                  <a:pt x="112194" y="0"/>
                </a:lnTo>
                <a:lnTo>
                  <a:pt x="1388815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2"/>
                </a:lnTo>
                <a:lnTo>
                  <a:pt x="1501010" y="462996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4478" y="2246802"/>
            <a:ext cx="1501140" cy="4694555"/>
          </a:xfrm>
          <a:custGeom>
            <a:avLst/>
            <a:gdLst/>
            <a:ahLst/>
            <a:cxnLst/>
            <a:rect l="l" t="t" r="r" b="b"/>
            <a:pathLst>
              <a:path w="1501140" h="4694555">
                <a:moveTo>
                  <a:pt x="1501010" y="4693996"/>
                </a:moveTo>
                <a:lnTo>
                  <a:pt x="0" y="4693996"/>
                </a:lnTo>
                <a:lnTo>
                  <a:pt x="0" y="112195"/>
                </a:lnTo>
                <a:lnTo>
                  <a:pt x="12157" y="66842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1" y="0"/>
                </a:lnTo>
                <a:lnTo>
                  <a:pt x="1388817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69399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2267" y="2341372"/>
            <a:ext cx="1501140" cy="4599940"/>
          </a:xfrm>
          <a:custGeom>
            <a:avLst/>
            <a:gdLst/>
            <a:ahLst/>
            <a:cxnLst/>
            <a:rect l="l" t="t" r="r" b="b"/>
            <a:pathLst>
              <a:path w="1501140" h="4599940">
                <a:moveTo>
                  <a:pt x="1501010" y="4599425"/>
                </a:moveTo>
                <a:lnTo>
                  <a:pt x="0" y="4599425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112194"/>
                </a:lnTo>
                <a:lnTo>
                  <a:pt x="1501010" y="45994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056" y="2345689"/>
            <a:ext cx="1501140" cy="4595495"/>
          </a:xfrm>
          <a:custGeom>
            <a:avLst/>
            <a:gdLst/>
            <a:ahLst/>
            <a:cxnLst/>
            <a:rect l="l" t="t" r="r" b="b"/>
            <a:pathLst>
              <a:path w="1501140" h="4595495">
                <a:moveTo>
                  <a:pt x="1501010" y="4595109"/>
                </a:moveTo>
                <a:lnTo>
                  <a:pt x="0" y="4595109"/>
                </a:lnTo>
                <a:lnTo>
                  <a:pt x="0" y="112195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2" y="0"/>
                </a:lnTo>
                <a:lnTo>
                  <a:pt x="1388818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59510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4868" y="2166264"/>
            <a:ext cx="1501140" cy="4774565"/>
          </a:xfrm>
          <a:custGeom>
            <a:avLst/>
            <a:gdLst/>
            <a:ahLst/>
            <a:cxnLst/>
            <a:rect l="l" t="t" r="r" b="b"/>
            <a:pathLst>
              <a:path w="1501140" h="4774565">
                <a:moveTo>
                  <a:pt x="1501009" y="4774534"/>
                </a:moveTo>
                <a:lnTo>
                  <a:pt x="0" y="4774534"/>
                </a:lnTo>
                <a:lnTo>
                  <a:pt x="0" y="112188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1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5" y="81411"/>
                </a:lnTo>
                <a:lnTo>
                  <a:pt x="1501009" y="477453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2656" y="2208439"/>
            <a:ext cx="1501140" cy="4732655"/>
          </a:xfrm>
          <a:custGeom>
            <a:avLst/>
            <a:gdLst/>
            <a:ahLst/>
            <a:cxnLst/>
            <a:rect l="l" t="t" r="r" b="b"/>
            <a:pathLst>
              <a:path w="1501140" h="4732655">
                <a:moveTo>
                  <a:pt x="1501009" y="4732359"/>
                </a:moveTo>
                <a:lnTo>
                  <a:pt x="0" y="4732359"/>
                </a:lnTo>
                <a:lnTo>
                  <a:pt x="0" y="112189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1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6" y="81411"/>
                </a:lnTo>
                <a:lnTo>
                  <a:pt x="1501009" y="473235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0446" y="2209809"/>
            <a:ext cx="1501140" cy="4731385"/>
          </a:xfrm>
          <a:custGeom>
            <a:avLst/>
            <a:gdLst/>
            <a:ahLst/>
            <a:cxnLst/>
            <a:rect l="l" t="t" r="r" b="b"/>
            <a:pathLst>
              <a:path w="1501140" h="4731384">
                <a:moveTo>
                  <a:pt x="1501009" y="4730989"/>
                </a:moveTo>
                <a:lnTo>
                  <a:pt x="0" y="4730989"/>
                </a:lnTo>
                <a:lnTo>
                  <a:pt x="0" y="112192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2" y="0"/>
                </a:lnTo>
                <a:lnTo>
                  <a:pt x="1388817" y="0"/>
                </a:lnTo>
                <a:lnTo>
                  <a:pt x="1434165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73098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47867"/>
              </p:ext>
            </p:extLst>
          </p:nvPr>
        </p:nvGraphicFramePr>
        <p:xfrm>
          <a:off x="916030" y="7200900"/>
          <a:ext cx="16499130" cy="136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4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6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842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0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ts val="1470"/>
                        </a:lnSpc>
                      </a:pPr>
                      <a:r>
                        <a:rPr sz="1600" spc="-11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Premiuim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470"/>
                        </a:lnSpc>
                      </a:pPr>
                      <a:r>
                        <a:rPr sz="1600" spc="-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ts val="1470"/>
                        </a:lnSpc>
                      </a:pPr>
                      <a:r>
                        <a:rPr sz="1600" spc="-11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Premiuim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BLU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MIST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Y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GREE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RE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C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C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Gamer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Maxim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Maxim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Digi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t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Velocit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y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Digi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t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A6720160103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A6818160202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4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A6819160203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A2319150302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4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A2520150501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A2520150504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6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A4218110202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A4319110306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A4218110208</a:t>
                      </a:r>
                      <a:endParaRPr sz="1600" dirty="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43839" y="2344995"/>
            <a:ext cx="952422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</a:rPr>
              <a:t>701.37K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45678" y="2414313"/>
            <a:ext cx="858519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  <a:cs typeface="Trebuchet MS"/>
              </a:rPr>
              <a:t>688.00K</a:t>
            </a:r>
            <a:endParaRPr sz="21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9627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676.24K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877" y="2414313"/>
            <a:ext cx="82232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04" dirty="0">
                <a:latin typeface="Trebuchet MS"/>
                <a:cs typeface="Trebuchet MS"/>
              </a:rPr>
              <a:t>428.49K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8185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419.86K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15567" y="2505768"/>
            <a:ext cx="77279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170" dirty="0">
                <a:latin typeface="Trebuchet MS"/>
                <a:cs typeface="Trebuchet MS"/>
              </a:rPr>
              <a:t>9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83364" y="2344995"/>
            <a:ext cx="64706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235" dirty="0">
                <a:latin typeface="Trebuchet MS"/>
                <a:cs typeface="Trebuchet MS"/>
              </a:rPr>
              <a:t>3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5353" y="2414313"/>
            <a:ext cx="65595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70" dirty="0">
                <a:latin typeface="Trebuchet MS"/>
                <a:cs typeface="Trebuchet MS"/>
              </a:rPr>
              <a:t>17.28K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1035" y="2414313"/>
            <a:ext cx="62865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305" dirty="0">
                <a:latin typeface="Trebuchet MS"/>
                <a:cs typeface="Trebuchet MS"/>
              </a:rPr>
              <a:t>17.27K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0540" y="1219944"/>
            <a:ext cx="2612735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endParaRPr sz="2400" dirty="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7600" y="1219944"/>
            <a:ext cx="2598439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3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A</a:t>
            </a:r>
            <a:endParaRPr sz="240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30287" y="1219944"/>
            <a:ext cx="214541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2400" spc="-3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C</a:t>
            </a:r>
            <a:endParaRPr sz="240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44" y="8786495"/>
            <a:ext cx="487172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drives.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11778" y="8786495"/>
            <a:ext cx="487426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17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10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7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mouse.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82167" y="8786495"/>
            <a:ext cx="455930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MT"/>
                <a:cs typeface="Arial MT"/>
              </a:rPr>
              <a:t>PC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laptops.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979498" y="3947516"/>
            <a:ext cx="14708302" cy="46249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Provide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excellent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customer </a:t>
            </a: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service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build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lasting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relationships.</a:t>
            </a:r>
            <a:endParaRPr sz="2800" dirty="0"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Implement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 </a:t>
            </a:r>
            <a:r>
              <a:rPr sz="2800" spc="9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effective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marketing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strategy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across </a:t>
            </a: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various </a:t>
            </a:r>
            <a:r>
              <a:rPr sz="280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channels. </a:t>
            </a:r>
            <a:r>
              <a:rPr sz="280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endParaRPr lang="en-US" sz="2800" spc="-55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Develop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strong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brand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identity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communicate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your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unique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value.</a:t>
            </a:r>
            <a:endParaRPr lang="en-US" sz="2800" spc="-15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Invest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800" spc="-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team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training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improved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performance.</a:t>
            </a:r>
            <a:endParaRPr sz="2800" dirty="0"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1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Offer </a:t>
            </a: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competitive </a:t>
            </a:r>
            <a:r>
              <a:rPr sz="28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pricing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800" spc="9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attractive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promotions.</a:t>
            </a:r>
            <a:endParaRPr lang="en-US" sz="2800" spc="-50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-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Enhance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your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offerings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meet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demands. </a:t>
            </a:r>
            <a:r>
              <a:rPr sz="2800" spc="-8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endParaRPr lang="en-US" sz="2800" spc="-850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Gather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feedback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continuously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improve.</a:t>
            </a:r>
            <a:endParaRPr sz="28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71561" y="1330419"/>
            <a:ext cx="13712825" cy="16960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 algn="l">
              <a:lnSpc>
                <a:spcPts val="5900"/>
              </a:lnSpc>
              <a:spcBef>
                <a:spcPts val="1425"/>
              </a:spcBef>
            </a:pPr>
            <a:r>
              <a:rPr sz="6050" spc="-6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3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c</a:t>
            </a:r>
            <a:r>
              <a:rPr sz="6050" spc="-3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m</a:t>
            </a:r>
            <a:r>
              <a:rPr lang="en-US"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m</a:t>
            </a:r>
            <a:r>
              <a:rPr lang="en-US"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44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d</a:t>
            </a:r>
            <a:r>
              <a:rPr sz="6050" spc="-49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sz="6050" spc="-5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32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4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f</a:t>
            </a:r>
            <a:r>
              <a:rPr sz="6050" spc="-3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484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27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h</a:t>
            </a:r>
            <a:r>
              <a:rPr sz="6050" spc="-49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37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c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2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g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br>
              <a:rPr lang="en-US"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</a:br>
            <a:r>
              <a:rPr sz="6050" spc="-8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lang="en-US" sz="6050" spc="-8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6050" spc="33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l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43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6050" spc="36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'</a:t>
            </a:r>
            <a:r>
              <a:rPr sz="6050" spc="-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lang="en-US" sz="6050" spc="33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l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4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  </a:t>
            </a:r>
            <a:r>
              <a:rPr sz="6050" spc="-3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performance</a:t>
            </a:r>
            <a:endParaRPr sz="60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567619" y="2788028"/>
            <a:ext cx="14891581" cy="65464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7725" marR="84455" indent="-342900" algn="l">
              <a:lnSpc>
                <a:spcPct val="116399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spc="60" dirty="0">
                <a:latin typeface="Montserrat" panose="00000500000000000000" pitchFamily="2" charset="0"/>
              </a:rPr>
              <a:t>Atliq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Hardware,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fictional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corporation,</a:t>
            </a:r>
            <a:r>
              <a:rPr spc="-25" dirty="0">
                <a:latin typeface="Montserrat" panose="00000500000000000000" pitchFamily="2" charset="0"/>
              </a:rPr>
              <a:t> stands </a:t>
            </a:r>
            <a:r>
              <a:rPr spc="20" dirty="0">
                <a:latin typeface="Montserrat" panose="00000500000000000000" pitchFamily="2" charset="0"/>
              </a:rPr>
              <a:t>out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80" dirty="0">
                <a:latin typeface="Montserrat" panose="00000500000000000000" pitchFamily="2" charset="0"/>
              </a:rPr>
              <a:t>as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major </a:t>
            </a:r>
            <a:r>
              <a:rPr spc="-10" dirty="0">
                <a:latin typeface="Montserrat" panose="00000500000000000000" pitchFamily="2" charset="0"/>
              </a:rPr>
              <a:t>computer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hardware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manufacturer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0" dirty="0">
                <a:latin typeface="Montserrat" panose="00000500000000000000" pitchFamily="2" charset="0"/>
              </a:rPr>
              <a:t>in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India </a:t>
            </a:r>
            <a:r>
              <a:rPr spc="-66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and</a:t>
            </a:r>
            <a:r>
              <a:rPr spc="-40" dirty="0">
                <a:latin typeface="Montserrat" panose="00000500000000000000" pitchFamily="2" charset="0"/>
              </a:rPr>
              <a:t> </a:t>
            </a:r>
            <a:r>
              <a:rPr spc="-65" dirty="0">
                <a:latin typeface="Montserrat" panose="00000500000000000000" pitchFamily="2" charset="0"/>
              </a:rPr>
              <a:t>has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robust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global</a:t>
            </a:r>
            <a:r>
              <a:rPr spc="-35" dirty="0">
                <a:latin typeface="Montserrat" panose="00000500000000000000" pitchFamily="2" charset="0"/>
              </a:rPr>
              <a:t> presence.</a:t>
            </a:r>
          </a:p>
          <a:p>
            <a:pPr marL="949325" indent="-457200" algn="l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§"/>
            </a:pPr>
            <a:endParaRPr sz="2950" dirty="0">
              <a:latin typeface="Montserrat" panose="00000500000000000000" pitchFamily="2" charset="0"/>
            </a:endParaRPr>
          </a:p>
          <a:p>
            <a:pPr marL="847725" marR="864235" indent="-342900" algn="l">
              <a:lnSpc>
                <a:spcPct val="116399"/>
              </a:lnSpc>
              <a:buFont typeface="Wingdings" panose="05000000000000000000" pitchFamily="2" charset="2"/>
              <a:buChar char="§"/>
            </a:pPr>
            <a:r>
              <a:rPr spc="-30" dirty="0">
                <a:latin typeface="Montserrat" panose="00000500000000000000" pitchFamily="2" charset="0"/>
              </a:rPr>
              <a:t>Despite </a:t>
            </a:r>
            <a:r>
              <a:rPr spc="-10" dirty="0">
                <a:latin typeface="Montserrat" panose="00000500000000000000" pitchFamily="2" charset="0"/>
              </a:rPr>
              <a:t>its </a:t>
            </a:r>
            <a:r>
              <a:rPr spc="-30" dirty="0">
                <a:latin typeface="Montserrat" panose="00000500000000000000" pitchFamily="2" charset="0"/>
              </a:rPr>
              <a:t>prominence, </a:t>
            </a:r>
            <a:r>
              <a:rPr spc="25" dirty="0">
                <a:latin typeface="Montserrat" panose="00000500000000000000" pitchFamily="2" charset="0"/>
              </a:rPr>
              <a:t>the </a:t>
            </a:r>
            <a:r>
              <a:rPr spc="-40" dirty="0">
                <a:latin typeface="Montserrat" panose="00000500000000000000" pitchFamily="2" charset="0"/>
              </a:rPr>
              <a:t>management </a:t>
            </a:r>
            <a:r>
              <a:rPr spc="-30" dirty="0">
                <a:latin typeface="Montserrat" panose="00000500000000000000" pitchFamily="2" charset="0"/>
              </a:rPr>
              <a:t>recognizes </a:t>
            </a:r>
            <a:r>
              <a:rPr spc="5" dirty="0">
                <a:latin typeface="Montserrat" panose="00000500000000000000" pitchFamily="2" charset="0"/>
              </a:rPr>
              <a:t>a </a:t>
            </a:r>
            <a:r>
              <a:rPr spc="-25" dirty="0">
                <a:latin typeface="Montserrat" panose="00000500000000000000" pitchFamily="2" charset="0"/>
              </a:rPr>
              <a:t>need </a:t>
            </a:r>
            <a:r>
              <a:rPr spc="100" dirty="0">
                <a:latin typeface="Montserrat" panose="00000500000000000000" pitchFamily="2" charset="0"/>
              </a:rPr>
              <a:t>for </a:t>
            </a:r>
            <a:r>
              <a:rPr spc="-55" dirty="0">
                <a:latin typeface="Montserrat" panose="00000500000000000000" pitchFamily="2" charset="0"/>
              </a:rPr>
              <a:t>more </a:t>
            </a:r>
            <a:r>
              <a:rPr spc="-15" dirty="0">
                <a:latin typeface="Montserrat" panose="00000500000000000000" pitchFamily="2" charset="0"/>
              </a:rPr>
              <a:t>timely </a:t>
            </a:r>
            <a:r>
              <a:rPr spc="5" dirty="0">
                <a:latin typeface="Montserrat" panose="00000500000000000000" pitchFamily="2" charset="0"/>
              </a:rPr>
              <a:t>and </a:t>
            </a:r>
            <a:r>
              <a:rPr dirty="0">
                <a:latin typeface="Montserrat" panose="00000500000000000000" pitchFamily="2" charset="0"/>
              </a:rPr>
              <a:t>informed </a:t>
            </a:r>
            <a:r>
              <a:rPr spc="-55" dirty="0">
                <a:latin typeface="Montserrat" panose="00000500000000000000" pitchFamily="2" charset="0"/>
              </a:rPr>
              <a:t>decisions </a:t>
            </a:r>
            <a:r>
              <a:rPr spc="-67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backed</a:t>
            </a:r>
            <a:r>
              <a:rPr spc="-40" dirty="0">
                <a:latin typeface="Montserrat" panose="00000500000000000000" pitchFamily="2" charset="0"/>
              </a:rPr>
              <a:t> </a:t>
            </a:r>
            <a:r>
              <a:rPr spc="85" dirty="0">
                <a:latin typeface="Montserrat" panose="00000500000000000000" pitchFamily="2" charset="0"/>
              </a:rPr>
              <a:t>by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35" dirty="0">
                <a:latin typeface="Montserrat" panose="00000500000000000000" pitchFamily="2" charset="0"/>
              </a:rPr>
              <a:t> insights.</a:t>
            </a:r>
          </a:p>
          <a:p>
            <a:pPr marL="949325" indent="-457200" algn="l">
              <a:lnSpc>
                <a:spcPct val="100000"/>
              </a:lnSpc>
              <a:spcBef>
                <a:spcPts val="55"/>
              </a:spcBef>
              <a:buFont typeface="Wingdings" panose="05000000000000000000" pitchFamily="2" charset="2"/>
              <a:buChar char="§"/>
            </a:pPr>
            <a:endParaRPr sz="3350" dirty="0">
              <a:latin typeface="Montserrat" panose="00000500000000000000" pitchFamily="2" charset="0"/>
            </a:endParaRPr>
          </a:p>
          <a:p>
            <a:pPr marL="847725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spc="-35" dirty="0">
                <a:latin typeface="Montserrat" panose="00000500000000000000" pitchFamily="2" charset="0"/>
              </a:rPr>
              <a:t>There's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30" dirty="0">
                <a:latin typeface="Montserrat" panose="00000500000000000000" pitchFamily="2" charset="0"/>
              </a:rPr>
              <a:t>strategic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initiative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enhance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the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analytics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team </a:t>
            </a:r>
            <a:r>
              <a:rPr spc="85" dirty="0">
                <a:latin typeface="Montserrat" panose="00000500000000000000" pitchFamily="2" charset="0"/>
              </a:rPr>
              <a:t>by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onboarding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5" dirty="0">
                <a:latin typeface="Montserrat" panose="00000500000000000000" pitchFamily="2" charset="0"/>
              </a:rPr>
              <a:t>junior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analysts.</a:t>
            </a:r>
          </a:p>
          <a:p>
            <a:pPr marL="949325" indent="-457200" algn="l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§"/>
            </a:pPr>
            <a:endParaRPr sz="2950" dirty="0">
              <a:latin typeface="Montserrat" panose="00000500000000000000" pitchFamily="2" charset="0"/>
            </a:endParaRPr>
          </a:p>
          <a:p>
            <a:pPr marL="847725" marR="5080" indent="-342900" algn="l">
              <a:lnSpc>
                <a:spcPct val="116399"/>
              </a:lnSpc>
              <a:buFont typeface="Wingdings" panose="05000000000000000000" pitchFamily="2" charset="2"/>
              <a:buChar char="§"/>
            </a:pPr>
            <a:r>
              <a:rPr spc="120" dirty="0">
                <a:latin typeface="Montserrat" panose="00000500000000000000" pitchFamily="2" charset="0"/>
              </a:rPr>
              <a:t>In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order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evaluate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potential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candidates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comprehensively,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55" dirty="0">
                <a:latin typeface="Montserrat" panose="00000500000000000000" pitchFamily="2" charset="0"/>
              </a:rPr>
              <a:t>Tony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5" dirty="0">
                <a:latin typeface="Montserrat" panose="00000500000000000000" pitchFamily="2" charset="0"/>
              </a:rPr>
              <a:t>Sharma,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the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Director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95" dirty="0">
                <a:latin typeface="Montserrat" panose="00000500000000000000" pitchFamily="2" charset="0"/>
              </a:rPr>
              <a:t>of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Data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Analytics, </a:t>
            </a:r>
            <a:r>
              <a:rPr spc="-665" dirty="0">
                <a:latin typeface="Montserrat" panose="00000500000000000000" pitchFamily="2" charset="0"/>
              </a:rPr>
              <a:t> </a:t>
            </a:r>
            <a:r>
              <a:rPr spc="-45" dirty="0">
                <a:latin typeface="Montserrat" panose="00000500000000000000" pitchFamily="2" charset="0"/>
              </a:rPr>
              <a:t>plans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5" dirty="0">
                <a:latin typeface="Montserrat" panose="00000500000000000000" pitchFamily="2" charset="0"/>
              </a:rPr>
              <a:t>organize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85" dirty="0">
                <a:latin typeface="Montserrat" panose="00000500000000000000" pitchFamily="2" charset="0"/>
              </a:rPr>
              <a:t>SQL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challenge.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10" dirty="0">
                <a:latin typeface="Montserrat" panose="00000500000000000000" pitchFamily="2" charset="0"/>
              </a:rPr>
              <a:t>This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5" dirty="0">
                <a:latin typeface="Montserrat" panose="00000500000000000000" pitchFamily="2" charset="0"/>
              </a:rPr>
              <a:t>challenge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will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20" dirty="0">
                <a:latin typeface="Montserrat" panose="00000500000000000000" pitchFamily="2" charset="0"/>
              </a:rPr>
              <a:t>assess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both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technical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70" dirty="0">
                <a:latin typeface="Montserrat" panose="00000500000000000000" pitchFamily="2" charset="0"/>
              </a:rPr>
              <a:t>skills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and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soft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75" dirty="0">
                <a:latin typeface="Montserrat" panose="00000500000000000000" pitchFamily="2" charset="0"/>
              </a:rPr>
              <a:t>skills.</a:t>
            </a:r>
          </a:p>
          <a:p>
            <a:pPr marL="949325" indent="-457200" algn="l">
              <a:lnSpc>
                <a:spcPct val="10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endParaRPr sz="3350" dirty="0">
              <a:latin typeface="Montserrat" panose="00000500000000000000" pitchFamily="2" charset="0"/>
            </a:endParaRPr>
          </a:p>
          <a:p>
            <a:pPr marL="847725" indent="-342900" algn="l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</a:pPr>
            <a:r>
              <a:rPr spc="-100" dirty="0">
                <a:latin typeface="Montserrat" panose="00000500000000000000" pitchFamily="2" charset="0"/>
              </a:rPr>
              <a:t>The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5" dirty="0">
                <a:latin typeface="Montserrat" panose="00000500000000000000" pitchFamily="2" charset="0"/>
              </a:rPr>
              <a:t>company </a:t>
            </a:r>
            <a:r>
              <a:rPr spc="-65" dirty="0">
                <a:latin typeface="Montserrat" panose="00000500000000000000" pitchFamily="2" charset="0"/>
              </a:rPr>
              <a:t>has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0" dirty="0">
                <a:latin typeface="Montserrat" panose="00000500000000000000" pitchFamily="2" charset="0"/>
              </a:rPr>
              <a:t>identified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280" dirty="0">
                <a:latin typeface="Montserrat" panose="00000500000000000000" pitchFamily="2" charset="0"/>
              </a:rPr>
              <a:t>10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specific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ad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hoc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5" dirty="0">
                <a:latin typeface="Montserrat" panose="00000500000000000000" pitchFamily="2" charset="0"/>
              </a:rPr>
              <a:t>requests </a:t>
            </a:r>
            <a:r>
              <a:rPr spc="100" dirty="0">
                <a:latin typeface="Montserrat" panose="00000500000000000000" pitchFamily="2" charset="0"/>
              </a:rPr>
              <a:t>for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which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40" dirty="0">
                <a:latin typeface="Montserrat" panose="00000500000000000000" pitchFamily="2" charset="0"/>
              </a:rPr>
              <a:t>they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are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0" dirty="0">
                <a:latin typeface="Montserrat" panose="00000500000000000000" pitchFamily="2" charset="0"/>
              </a:rPr>
              <a:t>seeking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valuable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35" dirty="0">
                <a:latin typeface="Montserrat" panose="00000500000000000000" pitchFamily="2" charset="0"/>
              </a:rPr>
              <a:t>insights.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5E25B-AFBB-16CD-638F-A8AB331C2F35}"/>
              </a:ext>
            </a:extLst>
          </p:cNvPr>
          <p:cNvSpPr txBox="1"/>
          <p:nvPr/>
        </p:nvSpPr>
        <p:spPr>
          <a:xfrm>
            <a:off x="2031163" y="1181100"/>
            <a:ext cx="4064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OBJECTIVES</a:t>
            </a:r>
            <a:endParaRPr lang="en-IN" sz="440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D5C8-67EC-A403-5314-A1B95DD7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6F801-9369-213F-B4F6-F4E33C38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ue and white dotted background&#10;&#10;Description automatically generated">
            <a:extLst>
              <a:ext uri="{FF2B5EF4-FFF2-40B4-BE49-F238E27FC236}">
                <a16:creationId xmlns:a16="http://schemas.microsoft.com/office/drawing/2014/main" id="{2A8F419A-D414-FBF4-B63D-59A4BB03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" y="1829"/>
            <a:ext cx="18288000" cy="10285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66912-2D51-F8FD-F380-357BE0C4575C}"/>
              </a:ext>
            </a:extLst>
          </p:cNvPr>
          <p:cNvSpPr txBox="1"/>
          <p:nvPr/>
        </p:nvSpPr>
        <p:spPr>
          <a:xfrm>
            <a:off x="5105400" y="2771635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ontserrat ExtraBold" panose="00000900000000000000" pitchFamily="2" charset="0"/>
              </a:rPr>
              <a:t>THANK YOU!</a:t>
            </a:r>
            <a:endParaRPr lang="en-IN" sz="8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683A3-51F7-873D-2346-683065C1E905}"/>
              </a:ext>
            </a:extLst>
          </p:cNvPr>
          <p:cNvSpPr txBox="1"/>
          <p:nvPr/>
        </p:nvSpPr>
        <p:spPr>
          <a:xfrm>
            <a:off x="5867400" y="49149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HOW TO REACH  ME?</a:t>
            </a:r>
            <a:endParaRPr lang="en-IN" sz="280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F6901-2014-A1EB-B495-12DD125BAC21}"/>
              </a:ext>
            </a:extLst>
          </p:cNvPr>
          <p:cNvSpPr txBox="1"/>
          <p:nvPr/>
        </p:nvSpPr>
        <p:spPr>
          <a:xfrm>
            <a:off x="4499264" y="5829300"/>
            <a:ext cx="9289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lang="en-IN" sz="2400" spc="-1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Mail</a:t>
            </a:r>
            <a:r>
              <a:rPr lang="en-IN" sz="2400" spc="-5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400" spc="14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–</a:t>
            </a:r>
            <a:r>
              <a:rPr lang="en-IN" sz="2400" spc="-5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400" spc="-5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  <a:hlinkClick r:id="rId3"/>
              </a:rPr>
              <a:t>pantankit49@gmail.com</a:t>
            </a:r>
            <a:endParaRPr lang="en-IN" sz="2400" dirty="0">
              <a:solidFill>
                <a:schemeClr val="accent6"/>
              </a:solidFill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18199D5-EF08-113B-F768-76C56DC4CEAB}"/>
              </a:ext>
            </a:extLst>
          </p:cNvPr>
          <p:cNvSpPr/>
          <p:nvPr/>
        </p:nvSpPr>
        <p:spPr>
          <a:xfrm>
            <a:off x="8001000" y="6568844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4" h="363220">
                <a:moveTo>
                  <a:pt x="331849" y="362694"/>
                </a:moveTo>
                <a:lnTo>
                  <a:pt x="30118" y="362694"/>
                </a:lnTo>
                <a:lnTo>
                  <a:pt x="18447" y="360335"/>
                </a:lnTo>
                <a:lnTo>
                  <a:pt x="8867" y="353894"/>
                </a:lnTo>
                <a:lnTo>
                  <a:pt x="2384" y="344323"/>
                </a:lnTo>
                <a:lnTo>
                  <a:pt x="0" y="332575"/>
                </a:lnTo>
                <a:lnTo>
                  <a:pt x="0" y="30118"/>
                </a:lnTo>
                <a:lnTo>
                  <a:pt x="2358" y="18447"/>
                </a:lnTo>
                <a:lnTo>
                  <a:pt x="8799" y="8867"/>
                </a:lnTo>
                <a:lnTo>
                  <a:pt x="18370" y="2384"/>
                </a:lnTo>
                <a:lnTo>
                  <a:pt x="30118" y="0"/>
                </a:lnTo>
                <a:lnTo>
                  <a:pt x="332031" y="0"/>
                </a:lnTo>
                <a:lnTo>
                  <a:pt x="361968" y="30118"/>
                </a:lnTo>
                <a:lnTo>
                  <a:pt x="361968" y="58060"/>
                </a:lnTo>
                <a:lnTo>
                  <a:pt x="80376" y="58060"/>
                </a:lnTo>
                <a:lnTo>
                  <a:pt x="68495" y="60449"/>
                </a:lnTo>
                <a:lnTo>
                  <a:pt x="58808" y="66973"/>
                </a:lnTo>
                <a:lnTo>
                  <a:pt x="52285" y="76660"/>
                </a:lnTo>
                <a:lnTo>
                  <a:pt x="49895" y="88541"/>
                </a:lnTo>
                <a:lnTo>
                  <a:pt x="52285" y="100422"/>
                </a:lnTo>
                <a:lnTo>
                  <a:pt x="58808" y="110110"/>
                </a:lnTo>
                <a:lnTo>
                  <a:pt x="68495" y="116633"/>
                </a:lnTo>
                <a:lnTo>
                  <a:pt x="80376" y="119023"/>
                </a:lnTo>
                <a:lnTo>
                  <a:pt x="361968" y="119023"/>
                </a:lnTo>
                <a:lnTo>
                  <a:pt x="361968" y="134808"/>
                </a:lnTo>
                <a:lnTo>
                  <a:pt x="247844" y="134808"/>
                </a:lnTo>
                <a:lnTo>
                  <a:pt x="239636" y="135015"/>
                </a:lnTo>
                <a:lnTo>
                  <a:pt x="228997" y="136463"/>
                </a:lnTo>
                <a:lnTo>
                  <a:pt x="221849" y="138437"/>
                </a:lnTo>
                <a:lnTo>
                  <a:pt x="53705" y="138437"/>
                </a:lnTo>
                <a:lnTo>
                  <a:pt x="53705" y="299190"/>
                </a:lnTo>
                <a:lnTo>
                  <a:pt x="361968" y="299190"/>
                </a:lnTo>
                <a:lnTo>
                  <a:pt x="361968" y="332575"/>
                </a:lnTo>
                <a:lnTo>
                  <a:pt x="359609" y="344247"/>
                </a:lnTo>
                <a:lnTo>
                  <a:pt x="353168" y="353826"/>
                </a:lnTo>
                <a:lnTo>
                  <a:pt x="343597" y="360309"/>
                </a:lnTo>
                <a:lnTo>
                  <a:pt x="331849" y="362694"/>
                </a:lnTo>
                <a:close/>
              </a:path>
              <a:path w="362584" h="363220">
                <a:moveTo>
                  <a:pt x="361968" y="119023"/>
                </a:moveTo>
                <a:lnTo>
                  <a:pt x="80376" y="119023"/>
                </a:lnTo>
                <a:lnTo>
                  <a:pt x="92258" y="116633"/>
                </a:lnTo>
                <a:lnTo>
                  <a:pt x="101945" y="110110"/>
                </a:lnTo>
                <a:lnTo>
                  <a:pt x="108468" y="100422"/>
                </a:lnTo>
                <a:lnTo>
                  <a:pt x="110858" y="88541"/>
                </a:lnTo>
                <a:lnTo>
                  <a:pt x="108468" y="76660"/>
                </a:lnTo>
                <a:lnTo>
                  <a:pt x="101945" y="66973"/>
                </a:lnTo>
                <a:lnTo>
                  <a:pt x="92258" y="60449"/>
                </a:lnTo>
                <a:lnTo>
                  <a:pt x="80376" y="58060"/>
                </a:lnTo>
                <a:lnTo>
                  <a:pt x="361968" y="58060"/>
                </a:lnTo>
                <a:lnTo>
                  <a:pt x="361968" y="119023"/>
                </a:lnTo>
                <a:close/>
              </a:path>
              <a:path w="362584" h="363220">
                <a:moveTo>
                  <a:pt x="361968" y="299190"/>
                </a:moveTo>
                <a:lnTo>
                  <a:pt x="308625" y="299190"/>
                </a:lnTo>
                <a:lnTo>
                  <a:pt x="308807" y="199037"/>
                </a:lnTo>
                <a:lnTo>
                  <a:pt x="308396" y="192944"/>
                </a:lnTo>
                <a:lnTo>
                  <a:pt x="287397" y="147146"/>
                </a:lnTo>
                <a:lnTo>
                  <a:pt x="247844" y="134808"/>
                </a:lnTo>
                <a:lnTo>
                  <a:pt x="361968" y="134808"/>
                </a:lnTo>
                <a:lnTo>
                  <a:pt x="361968" y="299190"/>
                </a:lnTo>
                <a:close/>
              </a:path>
              <a:path w="362584" h="363220">
                <a:moveTo>
                  <a:pt x="141521" y="299190"/>
                </a:moveTo>
                <a:lnTo>
                  <a:pt x="107229" y="299190"/>
                </a:lnTo>
                <a:lnTo>
                  <a:pt x="107229" y="138437"/>
                </a:lnTo>
                <a:lnTo>
                  <a:pt x="141521" y="138437"/>
                </a:lnTo>
                <a:lnTo>
                  <a:pt x="141521" y="299190"/>
                </a:lnTo>
                <a:close/>
              </a:path>
              <a:path w="362584" h="363220">
                <a:moveTo>
                  <a:pt x="193412" y="160572"/>
                </a:moveTo>
                <a:lnTo>
                  <a:pt x="193412" y="138437"/>
                </a:lnTo>
                <a:lnTo>
                  <a:pt x="221849" y="138437"/>
                </a:lnTo>
                <a:lnTo>
                  <a:pt x="217661" y="139605"/>
                </a:lnTo>
                <a:lnTo>
                  <a:pt x="207564" y="144787"/>
                </a:lnTo>
                <a:lnTo>
                  <a:pt x="195589" y="153314"/>
                </a:lnTo>
                <a:lnTo>
                  <a:pt x="193412" y="160572"/>
                </a:lnTo>
                <a:close/>
              </a:path>
              <a:path w="362584" h="363220">
                <a:moveTo>
                  <a:pt x="254920" y="299190"/>
                </a:moveTo>
                <a:lnTo>
                  <a:pt x="195589" y="299190"/>
                </a:lnTo>
                <a:lnTo>
                  <a:pt x="195589" y="203754"/>
                </a:lnTo>
                <a:lnTo>
                  <a:pt x="196644" y="199788"/>
                </a:lnTo>
                <a:lnTo>
                  <a:pt x="200965" y="191212"/>
                </a:lnTo>
                <a:lnTo>
                  <a:pt x="210516" y="182551"/>
                </a:lnTo>
                <a:lnTo>
                  <a:pt x="227160" y="178534"/>
                </a:lnTo>
                <a:lnTo>
                  <a:pt x="243010" y="182398"/>
                </a:lnTo>
                <a:lnTo>
                  <a:pt x="250815" y="191076"/>
                </a:lnTo>
                <a:lnTo>
                  <a:pt x="253417" y="199839"/>
                </a:lnTo>
                <a:lnTo>
                  <a:pt x="253650" y="203754"/>
                </a:lnTo>
                <a:lnTo>
                  <a:pt x="254920" y="299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B06B2-3F43-07A9-0DB4-D4B8DB8B9E68}"/>
              </a:ext>
            </a:extLst>
          </p:cNvPr>
          <p:cNvSpPr txBox="1"/>
          <p:nvPr/>
        </p:nvSpPr>
        <p:spPr>
          <a:xfrm>
            <a:off x="8610600" y="651962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ontserrat SemiBold" panose="00000700000000000000" pitchFamily="2" charset="0"/>
                <a:hlinkClick r:id="rId4"/>
              </a:rPr>
              <a:t>Ankit Pan</a:t>
            </a:r>
            <a:r>
              <a:rPr lang="en-US" sz="2400" dirty="0">
                <a:solidFill>
                  <a:schemeClr val="accent6"/>
                </a:solidFill>
                <a:hlinkClick r:id="rId4"/>
              </a:rPr>
              <a:t>t</a:t>
            </a:r>
            <a:endParaRPr lang="en-IN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646174"/>
            <a:ext cx="7729685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Atliq</a:t>
            </a:r>
            <a:r>
              <a:rPr sz="3850" b="1" spc="-14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4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Hardawares</a:t>
            </a:r>
            <a:r>
              <a:rPr sz="3850" b="1" spc="-13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36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Market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07A3E1E8-26C5-9A1E-D616-56A37FBC62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2171700"/>
            <a:ext cx="14097000" cy="6954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0345" y="5633128"/>
            <a:ext cx="1457325" cy="1519555"/>
          </a:xfrm>
          <a:custGeom>
            <a:avLst/>
            <a:gdLst/>
            <a:ahLst/>
            <a:cxnLst/>
            <a:rect l="l" t="t" r="r" b="b"/>
            <a:pathLst>
              <a:path w="1457325" h="1519554">
                <a:moveTo>
                  <a:pt x="0" y="1519361"/>
                </a:moveTo>
                <a:lnTo>
                  <a:pt x="1209236" y="1519356"/>
                </a:lnTo>
                <a:lnTo>
                  <a:pt x="1253709" y="1513476"/>
                </a:lnTo>
                <a:lnTo>
                  <a:pt x="1296182" y="1499040"/>
                </a:lnTo>
                <a:lnTo>
                  <a:pt x="1335027" y="1476601"/>
                </a:lnTo>
                <a:lnTo>
                  <a:pt x="1368752" y="1447020"/>
                </a:lnTo>
                <a:lnTo>
                  <a:pt x="1396064" y="1411433"/>
                </a:lnTo>
                <a:lnTo>
                  <a:pt x="1415916" y="1371205"/>
                </a:lnTo>
                <a:lnTo>
                  <a:pt x="1427544" y="1327878"/>
                </a:lnTo>
                <a:lnTo>
                  <a:pt x="1430499" y="73046"/>
                </a:lnTo>
                <a:lnTo>
                  <a:pt x="1433467" y="72440"/>
                </a:lnTo>
                <a:lnTo>
                  <a:pt x="1457324" y="50729"/>
                </a:lnTo>
                <a:lnTo>
                  <a:pt x="1457324" y="22981"/>
                </a:lnTo>
                <a:lnTo>
                  <a:pt x="1426149" y="0"/>
                </a:lnTo>
                <a:lnTo>
                  <a:pt x="1420091" y="0"/>
                </a:lnTo>
                <a:lnTo>
                  <a:pt x="1417108" y="367"/>
                </a:lnTo>
                <a:lnTo>
                  <a:pt x="1387381" y="27242"/>
                </a:lnTo>
                <a:lnTo>
                  <a:pt x="1386107" y="36200"/>
                </a:lnTo>
                <a:lnTo>
                  <a:pt x="1386172" y="39205"/>
                </a:lnTo>
                <a:lnTo>
                  <a:pt x="1409924" y="71483"/>
                </a:lnTo>
                <a:lnTo>
                  <a:pt x="1415741" y="73046"/>
                </a:lnTo>
                <a:lnTo>
                  <a:pt x="1415707" y="1298097"/>
                </a:lnTo>
                <a:lnTo>
                  <a:pt x="1410206" y="1339205"/>
                </a:lnTo>
                <a:lnTo>
                  <a:pt x="1396687" y="1378924"/>
                </a:lnTo>
                <a:lnTo>
                  <a:pt x="1375691" y="1415250"/>
                </a:lnTo>
                <a:lnTo>
                  <a:pt x="1348023" y="1446792"/>
                </a:lnTo>
                <a:lnTo>
                  <a:pt x="1314741" y="1472341"/>
                </a:lnTo>
                <a:lnTo>
                  <a:pt x="1277121" y="1490919"/>
                </a:lnTo>
                <a:lnTo>
                  <a:pt x="1236603" y="1501815"/>
                </a:lnTo>
                <a:lnTo>
                  <a:pt x="0" y="1504602"/>
                </a:lnTo>
                <a:lnTo>
                  <a:pt x="0" y="151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0722" y="3744614"/>
            <a:ext cx="1519555" cy="1456055"/>
          </a:xfrm>
          <a:custGeom>
            <a:avLst/>
            <a:gdLst/>
            <a:ahLst/>
            <a:cxnLst/>
            <a:rect l="l" t="t" r="r" b="b"/>
            <a:pathLst>
              <a:path w="1519554" h="1456054">
                <a:moveTo>
                  <a:pt x="0" y="1455966"/>
                </a:moveTo>
                <a:lnTo>
                  <a:pt x="4" y="250897"/>
                </a:lnTo>
                <a:lnTo>
                  <a:pt x="5884" y="206424"/>
                </a:lnTo>
                <a:lnTo>
                  <a:pt x="20321" y="163951"/>
                </a:lnTo>
                <a:lnTo>
                  <a:pt x="42759" y="125106"/>
                </a:lnTo>
                <a:lnTo>
                  <a:pt x="72340" y="91381"/>
                </a:lnTo>
                <a:lnTo>
                  <a:pt x="107927" y="64068"/>
                </a:lnTo>
                <a:lnTo>
                  <a:pt x="148156" y="44217"/>
                </a:lnTo>
                <a:lnTo>
                  <a:pt x="191482" y="32589"/>
                </a:lnTo>
                <a:lnTo>
                  <a:pt x="1446315" y="29634"/>
                </a:lnTo>
                <a:lnTo>
                  <a:pt x="1446920" y="26666"/>
                </a:lnTo>
                <a:lnTo>
                  <a:pt x="1480155" y="65"/>
                </a:lnTo>
                <a:lnTo>
                  <a:pt x="1483160" y="0"/>
                </a:lnTo>
                <a:lnTo>
                  <a:pt x="1489186" y="608"/>
                </a:lnTo>
                <a:lnTo>
                  <a:pt x="1518993" y="31001"/>
                </a:lnTo>
                <a:lnTo>
                  <a:pt x="1519361" y="33984"/>
                </a:lnTo>
                <a:lnTo>
                  <a:pt x="1519361" y="40041"/>
                </a:lnTo>
                <a:lnTo>
                  <a:pt x="1492118" y="72752"/>
                </a:lnTo>
                <a:lnTo>
                  <a:pt x="1483160" y="74026"/>
                </a:lnTo>
                <a:lnTo>
                  <a:pt x="1480155" y="73961"/>
                </a:lnTo>
                <a:lnTo>
                  <a:pt x="1447877" y="50209"/>
                </a:lnTo>
                <a:lnTo>
                  <a:pt x="1446315" y="44392"/>
                </a:lnTo>
                <a:lnTo>
                  <a:pt x="221263" y="44426"/>
                </a:lnTo>
                <a:lnTo>
                  <a:pt x="180156" y="49926"/>
                </a:lnTo>
                <a:lnTo>
                  <a:pt x="140436" y="63446"/>
                </a:lnTo>
                <a:lnTo>
                  <a:pt x="104110" y="84442"/>
                </a:lnTo>
                <a:lnTo>
                  <a:pt x="72568" y="112110"/>
                </a:lnTo>
                <a:lnTo>
                  <a:pt x="47019" y="145392"/>
                </a:lnTo>
                <a:lnTo>
                  <a:pt x="28441" y="183012"/>
                </a:lnTo>
                <a:lnTo>
                  <a:pt x="17545" y="223529"/>
                </a:lnTo>
                <a:lnTo>
                  <a:pt x="14758" y="1455966"/>
                </a:lnTo>
                <a:lnTo>
                  <a:pt x="0" y="145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18588" y="3005893"/>
            <a:ext cx="617220" cy="411480"/>
            <a:chOff x="5481919" y="3005893"/>
            <a:chExt cx="617220" cy="411480"/>
          </a:xfrm>
        </p:grpSpPr>
        <p:sp>
          <p:nvSpPr>
            <p:cNvPr id="5" name="object 5"/>
            <p:cNvSpPr/>
            <p:nvPr/>
          </p:nvSpPr>
          <p:spPr>
            <a:xfrm>
              <a:off x="5788081" y="3204453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5792058" y="3036299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0"/>
                  </a:moveTo>
                  <a:lnTo>
                    <a:pt x="0" y="35255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005893"/>
              <a:ext cx="314615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340753"/>
              <a:ext cx="314615" cy="761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943600" y="4094279"/>
            <a:ext cx="1340386" cy="764473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endParaRPr sz="2000" dirty="0"/>
          </a:p>
        </p:txBody>
      </p:sp>
      <p:grpSp>
        <p:nvGrpSpPr>
          <p:cNvPr id="10" name="object 10"/>
          <p:cNvGrpSpPr/>
          <p:nvPr/>
        </p:nvGrpSpPr>
        <p:grpSpPr>
          <a:xfrm>
            <a:off x="5321935" y="3979503"/>
            <a:ext cx="621665" cy="751205"/>
            <a:chOff x="5485266" y="3979503"/>
            <a:chExt cx="621665" cy="751205"/>
          </a:xfrm>
        </p:grpSpPr>
        <p:sp>
          <p:nvSpPr>
            <p:cNvPr id="11" name="object 11"/>
            <p:cNvSpPr/>
            <p:nvPr/>
          </p:nvSpPr>
          <p:spPr>
            <a:xfrm>
              <a:off x="5795841" y="435769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408" y="4013744"/>
              <a:ext cx="635" cy="687070"/>
            </a:xfrm>
            <a:custGeom>
              <a:avLst/>
              <a:gdLst/>
              <a:ahLst/>
              <a:cxnLst/>
              <a:rect l="l" t="t" r="r" b="b"/>
              <a:pathLst>
                <a:path w="635" h="687070">
                  <a:moveTo>
                    <a:pt x="0" y="0"/>
                  </a:moveTo>
                  <a:lnTo>
                    <a:pt x="371" y="68696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5266" y="3979503"/>
              <a:ext cx="314615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266" y="4319590"/>
              <a:ext cx="314615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5266" y="4654450"/>
              <a:ext cx="314615" cy="76199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52027" y="3443520"/>
            <a:ext cx="1905" cy="650875"/>
          </a:xfrm>
          <a:custGeom>
            <a:avLst/>
            <a:gdLst/>
            <a:ahLst/>
            <a:cxnLst/>
            <a:rect l="l" t="t" r="r" b="b"/>
            <a:pathLst>
              <a:path w="1904" h="650875">
                <a:moveTo>
                  <a:pt x="0" y="0"/>
                </a:moveTo>
                <a:lnTo>
                  <a:pt x="1676" y="65070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9800" y="4289499"/>
            <a:ext cx="13499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Tahoma"/>
                <a:cs typeface="Tahoma"/>
              </a:rPr>
              <a:t>N</a:t>
            </a:r>
            <a:r>
              <a:rPr sz="2000" spc="55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40" dirty="0">
                <a:latin typeface="Tahoma"/>
                <a:cs typeface="Tahoma"/>
              </a:rPr>
              <a:t>e</a:t>
            </a:r>
            <a:r>
              <a:rPr sz="2000" spc="75" dirty="0">
                <a:latin typeface="Tahoma"/>
                <a:cs typeface="Tahoma"/>
              </a:rPr>
              <a:t>b</a:t>
            </a:r>
            <a:r>
              <a:rPr sz="2000" spc="55" dirty="0">
                <a:latin typeface="Tahoma"/>
                <a:cs typeface="Tahoma"/>
              </a:rPr>
              <a:t>oo</a:t>
            </a:r>
            <a:r>
              <a:rPr sz="2000" spc="-10" dirty="0">
                <a:latin typeface="Tahoma"/>
                <a:cs typeface="Tahoma"/>
              </a:rPr>
              <a:t>k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6354" y="2894405"/>
            <a:ext cx="21943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6354" y="3239154"/>
            <a:ext cx="21943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4412" y="3882213"/>
            <a:ext cx="21943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14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40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4108" y="4226962"/>
            <a:ext cx="21943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6354" y="4571711"/>
            <a:ext cx="220214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06514" y="3388343"/>
            <a:ext cx="0" cy="772795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0"/>
                </a:moveTo>
                <a:lnTo>
                  <a:pt x="0" y="772373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67789" y="2668651"/>
            <a:ext cx="1392057" cy="722249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lnSpc>
                <a:spcPct val="200000"/>
              </a:lnSpc>
            </a:pPr>
            <a:r>
              <a:rPr dirty="0"/>
              <a:t>Peripherals</a:t>
            </a:r>
          </a:p>
        </p:txBody>
      </p:sp>
      <p:sp>
        <p:nvSpPr>
          <p:cNvPr id="26" name="object 26"/>
          <p:cNvSpPr/>
          <p:nvPr/>
        </p:nvSpPr>
        <p:spPr>
          <a:xfrm>
            <a:off x="10681416" y="4160716"/>
            <a:ext cx="1434384" cy="776494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2000" dirty="0"/>
          </a:p>
        </p:txBody>
      </p:sp>
      <p:grpSp>
        <p:nvGrpSpPr>
          <p:cNvPr id="27" name="object 27"/>
          <p:cNvGrpSpPr/>
          <p:nvPr/>
        </p:nvGrpSpPr>
        <p:grpSpPr>
          <a:xfrm>
            <a:off x="12059846" y="2558662"/>
            <a:ext cx="617855" cy="1089660"/>
            <a:chOff x="12059846" y="2558662"/>
            <a:chExt cx="617855" cy="1089660"/>
          </a:xfrm>
        </p:grpSpPr>
        <p:sp>
          <p:nvSpPr>
            <p:cNvPr id="28" name="object 28"/>
            <p:cNvSpPr/>
            <p:nvPr/>
          </p:nvSpPr>
          <p:spPr>
            <a:xfrm>
              <a:off x="12059846" y="313968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67048" y="2592774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102095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2564" y="3571779"/>
              <a:ext cx="314615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564" y="3231695"/>
              <a:ext cx="314615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896835"/>
              <a:ext cx="314615" cy="76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558662"/>
              <a:ext cx="314615" cy="7619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2060490" y="4038510"/>
            <a:ext cx="613410" cy="749300"/>
            <a:chOff x="12060490" y="4038510"/>
            <a:chExt cx="613410" cy="749300"/>
          </a:xfrm>
        </p:grpSpPr>
        <p:sp>
          <p:nvSpPr>
            <p:cNvPr id="35" name="object 35"/>
            <p:cNvSpPr/>
            <p:nvPr/>
          </p:nvSpPr>
          <p:spPr>
            <a:xfrm>
              <a:off x="12060490" y="44150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63375" y="4072642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h="685164">
                  <a:moveTo>
                    <a:pt x="0" y="68471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8872" y="4711544"/>
              <a:ext cx="314615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376683"/>
              <a:ext cx="314615" cy="76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038510"/>
              <a:ext cx="314615" cy="761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703376" y="4160716"/>
            <a:ext cx="1412424" cy="468718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5"/>
              </a:spcBef>
            </a:pPr>
            <a:r>
              <a:rPr sz="2000" spc="25" dirty="0">
                <a:latin typeface="Tahoma"/>
                <a:cs typeface="Tahoma"/>
              </a:rPr>
              <a:t>Accessories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17982" y="2384499"/>
            <a:ext cx="198861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25" dirty="0">
                <a:solidFill>
                  <a:srgbClr val="FEFEFF"/>
                </a:solidFill>
                <a:latin typeface="Arial MT"/>
                <a:cs typeface="Arial MT"/>
              </a:rPr>
              <a:t>h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2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17982" y="2758943"/>
            <a:ext cx="19727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EFEFF"/>
                </a:solidFill>
                <a:latin typeface="Arial MT"/>
                <a:cs typeface="Arial MT"/>
              </a:rPr>
              <a:t>Internal</a:t>
            </a:r>
            <a:r>
              <a:rPr sz="2000" spc="-75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HDD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10997" y="3103692"/>
            <a:ext cx="19727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Motherboard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25400" y="3448441"/>
            <a:ext cx="154885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Processors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17982" y="3896376"/>
            <a:ext cx="169524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Batteries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10997" y="4241125"/>
            <a:ext cx="177081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EFEFF"/>
                </a:solidFill>
                <a:latin typeface="Arial MT"/>
                <a:cs typeface="Arial MT"/>
              </a:rPr>
              <a:t>Keyboard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10998" y="4585874"/>
            <a:ext cx="15460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1050" y="7658100"/>
            <a:ext cx="1503353" cy="565566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421050" y="7734300"/>
            <a:ext cx="138824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latin typeface="Tahoma"/>
                <a:cs typeface="Tahoma"/>
              </a:rPr>
              <a:t>Networking</a:t>
            </a:r>
            <a:endParaRPr sz="2000" dirty="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915400" y="7728446"/>
            <a:ext cx="625475" cy="76200"/>
            <a:chOff x="8719827" y="8001189"/>
            <a:chExt cx="625475" cy="76200"/>
          </a:xfrm>
        </p:grpSpPr>
        <p:sp>
          <p:nvSpPr>
            <p:cNvPr id="51" name="object 51"/>
            <p:cNvSpPr/>
            <p:nvPr/>
          </p:nvSpPr>
          <p:spPr>
            <a:xfrm>
              <a:off x="8719827" y="80392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0380" y="8001189"/>
              <a:ext cx="314615" cy="7619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915400" y="8655560"/>
            <a:ext cx="633095" cy="411480"/>
            <a:chOff x="8719827" y="8655560"/>
            <a:chExt cx="633095" cy="411480"/>
          </a:xfrm>
        </p:grpSpPr>
        <p:sp>
          <p:nvSpPr>
            <p:cNvPr id="54" name="object 54"/>
            <p:cNvSpPr/>
            <p:nvPr/>
          </p:nvSpPr>
          <p:spPr>
            <a:xfrm>
              <a:off x="8719827" y="889858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22623" y="8686009"/>
              <a:ext cx="8255" cy="350520"/>
            </a:xfrm>
            <a:custGeom>
              <a:avLst/>
              <a:gdLst/>
              <a:ahLst/>
              <a:cxnLst/>
              <a:rect l="l" t="t" r="r" b="b"/>
              <a:pathLst>
                <a:path w="8254" h="350520">
                  <a:moveTo>
                    <a:pt x="7835" y="350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137" y="8990766"/>
              <a:ext cx="314615" cy="761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6462" y="8655560"/>
              <a:ext cx="314615" cy="76199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8062583" y="8287823"/>
            <a:ext cx="8255" cy="350520"/>
          </a:xfrm>
          <a:custGeom>
            <a:avLst/>
            <a:gdLst/>
            <a:ahLst/>
            <a:cxnLst/>
            <a:rect l="l" t="t" r="r" b="b"/>
            <a:pathLst>
              <a:path w="8254" h="350520">
                <a:moveTo>
                  <a:pt x="7835" y="350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379497" y="8705046"/>
            <a:ext cx="1535903" cy="477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latin typeface="Tahoma"/>
                <a:cs typeface="Tahoma"/>
              </a:rPr>
              <a:t>Storage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597510" y="7677291"/>
            <a:ext cx="18090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EFEFF"/>
                </a:solidFill>
                <a:latin typeface="Arial MT"/>
                <a:cs typeface="Arial MT"/>
              </a:rPr>
              <a:t>W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55" dirty="0">
                <a:solidFill>
                  <a:srgbClr val="FEFEFF"/>
                </a:solidFill>
                <a:latin typeface="Arial MT"/>
                <a:cs typeface="Arial MT"/>
              </a:rPr>
              <a:t>-</a:t>
            </a:r>
            <a:r>
              <a:rPr sz="200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14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15" dirty="0">
                <a:solidFill>
                  <a:srgbClr val="FEFEFF"/>
                </a:solidFill>
                <a:latin typeface="Arial MT"/>
                <a:cs typeface="Arial MT"/>
              </a:rPr>
              <a:t>x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20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lang="en-US" sz="2000" spc="-35" dirty="0">
                <a:solidFill>
                  <a:srgbClr val="FEFEFF"/>
                </a:solidFill>
                <a:latin typeface="Arial MT"/>
                <a:cs typeface="Arial MT"/>
              </a:rPr>
              <a:t>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14139" y="8480499"/>
            <a:ext cx="21968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10">
                <a:solidFill>
                  <a:srgbClr val="FEFEFF"/>
                </a:solidFill>
                <a:latin typeface="Arial MT"/>
                <a:cs typeface="Arial MT"/>
              </a:defRPr>
            </a:lvl1pPr>
          </a:lstStyle>
          <a:p>
            <a:r>
              <a:rPr dirty="0"/>
              <a:t>External SSD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614140" y="8914863"/>
            <a:ext cx="2196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10">
                <a:solidFill>
                  <a:srgbClr val="FEFEFF"/>
                </a:solidFill>
                <a:latin typeface="Arial MT"/>
                <a:cs typeface="Arial MT"/>
              </a:defRPr>
            </a:lvl1pPr>
          </a:lstStyle>
          <a:p>
            <a:r>
              <a:rPr dirty="0"/>
              <a:t>USB Flash Drives</a:t>
            </a:r>
          </a:p>
        </p:txBody>
      </p:sp>
      <p:grpSp>
        <p:nvGrpSpPr>
          <p:cNvPr id="63" name="object 63"/>
          <p:cNvGrpSpPr/>
          <p:nvPr/>
        </p:nvGrpSpPr>
        <p:grpSpPr>
          <a:xfrm>
            <a:off x="6715495" y="3744614"/>
            <a:ext cx="3401060" cy="3082290"/>
            <a:chOff x="6715495" y="3744614"/>
            <a:chExt cx="3401060" cy="3082290"/>
          </a:xfrm>
        </p:grpSpPr>
        <p:sp>
          <p:nvSpPr>
            <p:cNvPr id="64" name="object 64"/>
            <p:cNvSpPr/>
            <p:nvPr/>
          </p:nvSpPr>
          <p:spPr>
            <a:xfrm>
              <a:off x="6715495" y="3744614"/>
              <a:ext cx="1519555" cy="1456055"/>
            </a:xfrm>
            <a:custGeom>
              <a:avLst/>
              <a:gdLst/>
              <a:ahLst/>
              <a:cxnLst/>
              <a:rect l="l" t="t" r="r" b="b"/>
              <a:pathLst>
                <a:path w="1519554" h="1456054">
                  <a:moveTo>
                    <a:pt x="1519361" y="1455966"/>
                  </a:moveTo>
                  <a:lnTo>
                    <a:pt x="1519356" y="250897"/>
                  </a:lnTo>
                  <a:lnTo>
                    <a:pt x="1513476" y="206424"/>
                  </a:lnTo>
                  <a:lnTo>
                    <a:pt x="1499040" y="163951"/>
                  </a:lnTo>
                  <a:lnTo>
                    <a:pt x="1476601" y="125106"/>
                  </a:lnTo>
                  <a:lnTo>
                    <a:pt x="1447020" y="91381"/>
                  </a:lnTo>
                  <a:lnTo>
                    <a:pt x="1411433" y="64068"/>
                  </a:lnTo>
                  <a:lnTo>
                    <a:pt x="1371205" y="44217"/>
                  </a:lnTo>
                  <a:lnTo>
                    <a:pt x="1327878" y="32589"/>
                  </a:lnTo>
                  <a:lnTo>
                    <a:pt x="73046" y="29634"/>
                  </a:lnTo>
                  <a:lnTo>
                    <a:pt x="72440" y="26666"/>
                  </a:lnTo>
                  <a:lnTo>
                    <a:pt x="39205" y="65"/>
                  </a:lnTo>
                  <a:lnTo>
                    <a:pt x="36200" y="0"/>
                  </a:lnTo>
                  <a:lnTo>
                    <a:pt x="30174" y="608"/>
                  </a:lnTo>
                  <a:lnTo>
                    <a:pt x="367" y="31001"/>
                  </a:lnTo>
                  <a:lnTo>
                    <a:pt x="0" y="40041"/>
                  </a:lnTo>
                  <a:lnTo>
                    <a:pt x="367" y="43025"/>
                  </a:lnTo>
                  <a:lnTo>
                    <a:pt x="27242" y="72752"/>
                  </a:lnTo>
                  <a:lnTo>
                    <a:pt x="36200" y="74026"/>
                  </a:lnTo>
                  <a:lnTo>
                    <a:pt x="39205" y="73961"/>
                  </a:lnTo>
                  <a:lnTo>
                    <a:pt x="71483" y="50209"/>
                  </a:lnTo>
                  <a:lnTo>
                    <a:pt x="73046" y="44392"/>
                  </a:lnTo>
                  <a:lnTo>
                    <a:pt x="1297613" y="44402"/>
                  </a:lnTo>
                  <a:lnTo>
                    <a:pt x="1339205" y="49926"/>
                  </a:lnTo>
                  <a:lnTo>
                    <a:pt x="1378924" y="63446"/>
                  </a:lnTo>
                  <a:lnTo>
                    <a:pt x="1415250" y="84442"/>
                  </a:lnTo>
                  <a:lnTo>
                    <a:pt x="1446792" y="112110"/>
                  </a:lnTo>
                  <a:lnTo>
                    <a:pt x="1472341" y="145392"/>
                  </a:lnTo>
                  <a:lnTo>
                    <a:pt x="1490919" y="183012"/>
                  </a:lnTo>
                  <a:lnTo>
                    <a:pt x="1501815" y="223529"/>
                  </a:lnTo>
                  <a:lnTo>
                    <a:pt x="1504602" y="1455966"/>
                  </a:lnTo>
                  <a:lnTo>
                    <a:pt x="1519361" y="145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78398" y="4750727"/>
              <a:ext cx="1038225" cy="1602105"/>
            </a:xfrm>
            <a:custGeom>
              <a:avLst/>
              <a:gdLst/>
              <a:ahLst/>
              <a:cxnLst/>
              <a:rect l="l" t="t" r="r" b="b"/>
              <a:pathLst>
                <a:path w="1038225" h="1602104">
                  <a:moveTo>
                    <a:pt x="872025" y="1601560"/>
                  </a:moveTo>
                  <a:lnTo>
                    <a:pt x="0" y="1038182"/>
                  </a:lnTo>
                  <a:lnTo>
                    <a:pt x="0" y="0"/>
                  </a:lnTo>
                  <a:lnTo>
                    <a:pt x="49406" y="1171"/>
                  </a:lnTo>
                  <a:lnTo>
                    <a:pt x="98401" y="4660"/>
                  </a:lnTo>
                  <a:lnTo>
                    <a:pt x="146914" y="10425"/>
                  </a:lnTo>
                  <a:lnTo>
                    <a:pt x="194879" y="18427"/>
                  </a:lnTo>
                  <a:lnTo>
                    <a:pt x="242228" y="28624"/>
                  </a:lnTo>
                  <a:lnTo>
                    <a:pt x="288893" y="40977"/>
                  </a:lnTo>
                  <a:lnTo>
                    <a:pt x="334806" y="55445"/>
                  </a:lnTo>
                  <a:lnTo>
                    <a:pt x="379899" y="71988"/>
                  </a:lnTo>
                  <a:lnTo>
                    <a:pt x="424104" y="90566"/>
                  </a:lnTo>
                  <a:lnTo>
                    <a:pt x="467354" y="111139"/>
                  </a:lnTo>
                  <a:lnTo>
                    <a:pt x="509581" y="133665"/>
                  </a:lnTo>
                  <a:lnTo>
                    <a:pt x="550716" y="158105"/>
                  </a:lnTo>
                  <a:lnTo>
                    <a:pt x="590693" y="184419"/>
                  </a:lnTo>
                  <a:lnTo>
                    <a:pt x="629442" y="212565"/>
                  </a:lnTo>
                  <a:lnTo>
                    <a:pt x="666897" y="242505"/>
                  </a:lnTo>
                  <a:lnTo>
                    <a:pt x="702989" y="274197"/>
                  </a:lnTo>
                  <a:lnTo>
                    <a:pt x="737652" y="307602"/>
                  </a:lnTo>
                  <a:lnTo>
                    <a:pt x="770815" y="342678"/>
                  </a:lnTo>
                  <a:lnTo>
                    <a:pt x="802413" y="379386"/>
                  </a:lnTo>
                  <a:lnTo>
                    <a:pt x="832377" y="417685"/>
                  </a:lnTo>
                  <a:lnTo>
                    <a:pt x="860640" y="457535"/>
                  </a:lnTo>
                  <a:lnTo>
                    <a:pt x="887132" y="498896"/>
                  </a:lnTo>
                  <a:lnTo>
                    <a:pt x="911788" y="541728"/>
                  </a:lnTo>
                  <a:lnTo>
                    <a:pt x="934385" y="585680"/>
                  </a:lnTo>
                  <a:lnTo>
                    <a:pt x="954749" y="630378"/>
                  </a:lnTo>
                  <a:lnTo>
                    <a:pt x="972885" y="675742"/>
                  </a:lnTo>
                  <a:lnTo>
                    <a:pt x="988794" y="721693"/>
                  </a:lnTo>
                  <a:lnTo>
                    <a:pt x="1002480" y="768154"/>
                  </a:lnTo>
                  <a:lnTo>
                    <a:pt x="1013946" y="815045"/>
                  </a:lnTo>
                  <a:lnTo>
                    <a:pt x="1023195" y="862286"/>
                  </a:lnTo>
                  <a:lnTo>
                    <a:pt x="1030229" y="909800"/>
                  </a:lnTo>
                  <a:lnTo>
                    <a:pt x="1035052" y="957508"/>
                  </a:lnTo>
                  <a:lnTo>
                    <a:pt x="1037666" y="1005330"/>
                  </a:lnTo>
                  <a:lnTo>
                    <a:pt x="1038074" y="1053187"/>
                  </a:lnTo>
                  <a:lnTo>
                    <a:pt x="1036281" y="1101002"/>
                  </a:lnTo>
                  <a:lnTo>
                    <a:pt x="1032287" y="1148694"/>
                  </a:lnTo>
                  <a:lnTo>
                    <a:pt x="1026097" y="1196186"/>
                  </a:lnTo>
                  <a:lnTo>
                    <a:pt x="1017713" y="1243398"/>
                  </a:lnTo>
                  <a:lnTo>
                    <a:pt x="1007139" y="1290251"/>
                  </a:lnTo>
                  <a:lnTo>
                    <a:pt x="994376" y="1336667"/>
                  </a:lnTo>
                  <a:lnTo>
                    <a:pt x="979429" y="1382566"/>
                  </a:lnTo>
                  <a:lnTo>
                    <a:pt x="962300" y="1427871"/>
                  </a:lnTo>
                  <a:lnTo>
                    <a:pt x="942993" y="1472501"/>
                  </a:lnTo>
                  <a:lnTo>
                    <a:pt x="921509" y="1516379"/>
                  </a:lnTo>
                  <a:lnTo>
                    <a:pt x="897852" y="1559425"/>
                  </a:lnTo>
                  <a:lnTo>
                    <a:pt x="872025" y="160156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154486" y="5788910"/>
              <a:ext cx="1823085" cy="1038225"/>
            </a:xfrm>
            <a:custGeom>
              <a:avLst/>
              <a:gdLst/>
              <a:ahLst/>
              <a:cxnLst/>
              <a:rect l="l" t="t" r="r" b="b"/>
              <a:pathLst>
                <a:path w="1823084" h="1038225">
                  <a:moveTo>
                    <a:pt x="947381" y="1037921"/>
                  </a:moveTo>
                  <a:lnTo>
                    <a:pt x="897960" y="1037857"/>
                  </a:lnTo>
                  <a:lnTo>
                    <a:pt x="848598" y="1035451"/>
                  </a:lnTo>
                  <a:lnTo>
                    <a:pt x="799706" y="1030739"/>
                  </a:lnTo>
                  <a:lnTo>
                    <a:pt x="751352" y="1023763"/>
                  </a:lnTo>
                  <a:lnTo>
                    <a:pt x="703602" y="1014565"/>
                  </a:lnTo>
                  <a:lnTo>
                    <a:pt x="656522" y="1003187"/>
                  </a:lnTo>
                  <a:lnTo>
                    <a:pt x="610181" y="989672"/>
                  </a:lnTo>
                  <a:lnTo>
                    <a:pt x="564644" y="974060"/>
                  </a:lnTo>
                  <a:lnTo>
                    <a:pt x="519979" y="956395"/>
                  </a:lnTo>
                  <a:lnTo>
                    <a:pt x="476252" y="936718"/>
                  </a:lnTo>
                  <a:lnTo>
                    <a:pt x="433530" y="915071"/>
                  </a:lnTo>
                  <a:lnTo>
                    <a:pt x="391880" y="891496"/>
                  </a:lnTo>
                  <a:lnTo>
                    <a:pt x="351368" y="866035"/>
                  </a:lnTo>
                  <a:lnTo>
                    <a:pt x="312062" y="838731"/>
                  </a:lnTo>
                  <a:lnTo>
                    <a:pt x="274028" y="809624"/>
                  </a:lnTo>
                  <a:lnTo>
                    <a:pt x="237334" y="778758"/>
                  </a:lnTo>
                  <a:lnTo>
                    <a:pt x="202045" y="746173"/>
                  </a:lnTo>
                  <a:lnTo>
                    <a:pt x="168228" y="711913"/>
                  </a:lnTo>
                  <a:lnTo>
                    <a:pt x="135952" y="676018"/>
                  </a:lnTo>
                  <a:lnTo>
                    <a:pt x="105281" y="638532"/>
                  </a:lnTo>
                  <a:lnTo>
                    <a:pt x="76284" y="599496"/>
                  </a:lnTo>
                  <a:lnTo>
                    <a:pt x="49027" y="558951"/>
                  </a:lnTo>
                  <a:lnTo>
                    <a:pt x="23576" y="516941"/>
                  </a:lnTo>
                  <a:lnTo>
                    <a:pt x="0" y="473507"/>
                  </a:lnTo>
                  <a:lnTo>
                    <a:pt x="923912" y="0"/>
                  </a:lnTo>
                  <a:lnTo>
                    <a:pt x="1823005" y="519091"/>
                  </a:lnTo>
                  <a:lnTo>
                    <a:pt x="1797287" y="561293"/>
                  </a:lnTo>
                  <a:lnTo>
                    <a:pt x="1769768" y="601979"/>
                  </a:lnTo>
                  <a:lnTo>
                    <a:pt x="1740518" y="641110"/>
                  </a:lnTo>
                  <a:lnTo>
                    <a:pt x="1709606" y="678648"/>
                  </a:lnTo>
                  <a:lnTo>
                    <a:pt x="1677101" y="714555"/>
                  </a:lnTo>
                  <a:lnTo>
                    <a:pt x="1643070" y="748791"/>
                  </a:lnTo>
                  <a:lnTo>
                    <a:pt x="1607584" y="781319"/>
                  </a:lnTo>
                  <a:lnTo>
                    <a:pt x="1570711" y="812099"/>
                  </a:lnTo>
                  <a:lnTo>
                    <a:pt x="1532519" y="841093"/>
                  </a:lnTo>
                  <a:lnTo>
                    <a:pt x="1493078" y="868262"/>
                  </a:lnTo>
                  <a:lnTo>
                    <a:pt x="1452456" y="893568"/>
                  </a:lnTo>
                  <a:lnTo>
                    <a:pt x="1410723" y="916973"/>
                  </a:lnTo>
                  <a:lnTo>
                    <a:pt x="1367946" y="938436"/>
                  </a:lnTo>
                  <a:lnTo>
                    <a:pt x="1324196" y="957921"/>
                  </a:lnTo>
                  <a:lnTo>
                    <a:pt x="1279540" y="975388"/>
                  </a:lnTo>
                  <a:lnTo>
                    <a:pt x="1234047" y="990799"/>
                  </a:lnTo>
                  <a:lnTo>
                    <a:pt x="1187787" y="1004115"/>
                  </a:lnTo>
                  <a:lnTo>
                    <a:pt x="1140828" y="1015297"/>
                  </a:lnTo>
                  <a:lnTo>
                    <a:pt x="1093239" y="1024308"/>
                  </a:lnTo>
                  <a:lnTo>
                    <a:pt x="1045089" y="1031108"/>
                  </a:lnTo>
                  <a:lnTo>
                    <a:pt x="996447" y="1035658"/>
                  </a:lnTo>
                  <a:lnTo>
                    <a:pt x="947381" y="103792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040217" y="4750727"/>
              <a:ext cx="1038225" cy="1557655"/>
            </a:xfrm>
            <a:custGeom>
              <a:avLst/>
              <a:gdLst/>
              <a:ahLst/>
              <a:cxnLst/>
              <a:rect l="l" t="t" r="r" b="b"/>
              <a:pathLst>
                <a:path w="1038225" h="1557654">
                  <a:moveTo>
                    <a:pt x="139089" y="1557274"/>
                  </a:moveTo>
                  <a:lnTo>
                    <a:pt x="114950" y="1513026"/>
                  </a:lnTo>
                  <a:lnTo>
                    <a:pt x="93111" y="1467938"/>
                  </a:lnTo>
                  <a:lnTo>
                    <a:pt x="73570" y="1422094"/>
                  </a:lnTo>
                  <a:lnTo>
                    <a:pt x="56328" y="1375578"/>
                  </a:lnTo>
                  <a:lnTo>
                    <a:pt x="41384" y="1328475"/>
                  </a:lnTo>
                  <a:lnTo>
                    <a:pt x="28740" y="1280867"/>
                  </a:lnTo>
                  <a:lnTo>
                    <a:pt x="18394" y="1232839"/>
                  </a:lnTo>
                  <a:lnTo>
                    <a:pt x="10347" y="1184476"/>
                  </a:lnTo>
                  <a:lnTo>
                    <a:pt x="4599" y="1135860"/>
                  </a:lnTo>
                  <a:lnTo>
                    <a:pt x="1149" y="1087076"/>
                  </a:lnTo>
                  <a:lnTo>
                    <a:pt x="0" y="1038208"/>
                  </a:lnTo>
                  <a:lnTo>
                    <a:pt x="1147" y="989340"/>
                  </a:lnTo>
                  <a:lnTo>
                    <a:pt x="4594" y="940556"/>
                  </a:lnTo>
                  <a:lnTo>
                    <a:pt x="10340" y="891940"/>
                  </a:lnTo>
                  <a:lnTo>
                    <a:pt x="18384" y="843576"/>
                  </a:lnTo>
                  <a:lnTo>
                    <a:pt x="28728" y="795548"/>
                  </a:lnTo>
                  <a:lnTo>
                    <a:pt x="41370" y="747940"/>
                  </a:lnTo>
                  <a:lnTo>
                    <a:pt x="56311" y="700835"/>
                  </a:lnTo>
                  <a:lnTo>
                    <a:pt x="73550" y="654318"/>
                  </a:lnTo>
                  <a:lnTo>
                    <a:pt x="93089" y="608474"/>
                  </a:lnTo>
                  <a:lnTo>
                    <a:pt x="114926" y="563385"/>
                  </a:lnTo>
                  <a:lnTo>
                    <a:pt x="139063" y="519136"/>
                  </a:lnTo>
                  <a:lnTo>
                    <a:pt x="165311" y="476106"/>
                  </a:lnTo>
                  <a:lnTo>
                    <a:pt x="193436" y="434647"/>
                  </a:lnTo>
                  <a:lnTo>
                    <a:pt x="223366" y="394801"/>
                  </a:lnTo>
                  <a:lnTo>
                    <a:pt x="255026" y="356609"/>
                  </a:lnTo>
                  <a:lnTo>
                    <a:pt x="288346" y="320114"/>
                  </a:lnTo>
                  <a:lnTo>
                    <a:pt x="323251" y="285358"/>
                  </a:lnTo>
                  <a:lnTo>
                    <a:pt x="359670" y="252383"/>
                  </a:lnTo>
                  <a:lnTo>
                    <a:pt x="397529" y="221230"/>
                  </a:lnTo>
                  <a:lnTo>
                    <a:pt x="436756" y="191942"/>
                  </a:lnTo>
                  <a:lnTo>
                    <a:pt x="477278" y="164561"/>
                  </a:lnTo>
                  <a:lnTo>
                    <a:pt x="519022" y="139129"/>
                  </a:lnTo>
                  <a:lnTo>
                    <a:pt x="561916" y="115687"/>
                  </a:lnTo>
                  <a:lnTo>
                    <a:pt x="605887" y="94278"/>
                  </a:lnTo>
                  <a:lnTo>
                    <a:pt x="650861" y="74944"/>
                  </a:lnTo>
                  <a:lnTo>
                    <a:pt x="696767" y="57726"/>
                  </a:lnTo>
                  <a:lnTo>
                    <a:pt x="743532" y="42667"/>
                  </a:lnTo>
                  <a:lnTo>
                    <a:pt x="791083" y="29809"/>
                  </a:lnTo>
                  <a:lnTo>
                    <a:pt x="839346" y="19194"/>
                  </a:lnTo>
                  <a:lnTo>
                    <a:pt x="888250" y="10863"/>
                  </a:lnTo>
                  <a:lnTo>
                    <a:pt x="937722" y="4859"/>
                  </a:lnTo>
                  <a:lnTo>
                    <a:pt x="987689" y="1224"/>
                  </a:lnTo>
                  <a:lnTo>
                    <a:pt x="1038078" y="0"/>
                  </a:lnTo>
                  <a:lnTo>
                    <a:pt x="1038104" y="1038227"/>
                  </a:lnTo>
                  <a:lnTo>
                    <a:pt x="139089" y="155727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/>
          <p:nvPr/>
        </p:nvSpPr>
        <p:spPr>
          <a:xfrm>
            <a:off x="7077812" y="7142467"/>
            <a:ext cx="1029335" cy="1358900"/>
          </a:xfrm>
          <a:custGeom>
            <a:avLst/>
            <a:gdLst/>
            <a:ahLst/>
            <a:cxnLst/>
            <a:rect l="l" t="t" r="r" b="b"/>
            <a:pathLst>
              <a:path w="1029334" h="1358900">
                <a:moveTo>
                  <a:pt x="1028966" y="1315643"/>
                </a:moveTo>
                <a:lnTo>
                  <a:pt x="1005890" y="1282827"/>
                </a:lnTo>
                <a:lnTo>
                  <a:pt x="990206" y="1279258"/>
                </a:lnTo>
                <a:lnTo>
                  <a:pt x="986993" y="1279334"/>
                </a:lnTo>
                <a:lnTo>
                  <a:pt x="952423" y="1304759"/>
                </a:lnTo>
                <a:lnTo>
                  <a:pt x="950760" y="1310995"/>
                </a:lnTo>
                <a:lnTo>
                  <a:pt x="371741" y="1310995"/>
                </a:lnTo>
                <a:lnTo>
                  <a:pt x="371741" y="1311846"/>
                </a:lnTo>
                <a:lnTo>
                  <a:pt x="222453" y="1311833"/>
                </a:lnTo>
                <a:lnTo>
                  <a:pt x="180746" y="1306296"/>
                </a:lnTo>
                <a:lnTo>
                  <a:pt x="140906" y="1292733"/>
                </a:lnTo>
                <a:lnTo>
                  <a:pt x="104470" y="1271676"/>
                </a:lnTo>
                <a:lnTo>
                  <a:pt x="72834" y="1243926"/>
                </a:lnTo>
                <a:lnTo>
                  <a:pt x="47205" y="1210551"/>
                </a:lnTo>
                <a:lnTo>
                  <a:pt x="28575" y="1172819"/>
                </a:lnTo>
                <a:lnTo>
                  <a:pt x="17653" y="1132179"/>
                </a:lnTo>
                <a:lnTo>
                  <a:pt x="14871" y="1050048"/>
                </a:lnTo>
                <a:lnTo>
                  <a:pt x="15011" y="1050048"/>
                </a:lnTo>
                <a:lnTo>
                  <a:pt x="15036" y="224993"/>
                </a:lnTo>
                <a:lnTo>
                  <a:pt x="20637" y="183197"/>
                </a:lnTo>
                <a:lnTo>
                  <a:pt x="34378" y="142811"/>
                </a:lnTo>
                <a:lnTo>
                  <a:pt x="55727" y="105867"/>
                </a:lnTo>
                <a:lnTo>
                  <a:pt x="83870" y="73787"/>
                </a:lnTo>
                <a:lnTo>
                  <a:pt x="117703" y="47815"/>
                </a:lnTo>
                <a:lnTo>
                  <a:pt x="155968" y="28917"/>
                </a:lnTo>
                <a:lnTo>
                  <a:pt x="197167" y="17843"/>
                </a:lnTo>
                <a:lnTo>
                  <a:pt x="225488" y="15011"/>
                </a:lnTo>
                <a:lnTo>
                  <a:pt x="988695" y="15011"/>
                </a:lnTo>
                <a:lnTo>
                  <a:pt x="988695" y="0"/>
                </a:lnTo>
                <a:lnTo>
                  <a:pt x="224993" y="0"/>
                </a:lnTo>
                <a:lnTo>
                  <a:pt x="217398" y="381"/>
                </a:lnTo>
                <a:lnTo>
                  <a:pt x="172389" y="7835"/>
                </a:lnTo>
                <a:lnTo>
                  <a:pt x="129705" y="23914"/>
                </a:lnTo>
                <a:lnTo>
                  <a:pt x="90970" y="48018"/>
                </a:lnTo>
                <a:lnTo>
                  <a:pt x="57683" y="79197"/>
                </a:lnTo>
                <a:lnTo>
                  <a:pt x="31102" y="116268"/>
                </a:lnTo>
                <a:lnTo>
                  <a:pt x="12268" y="157822"/>
                </a:lnTo>
                <a:lnTo>
                  <a:pt x="1879" y="202234"/>
                </a:lnTo>
                <a:lnTo>
                  <a:pt x="0" y="224993"/>
                </a:lnTo>
                <a:lnTo>
                  <a:pt x="0" y="1050048"/>
                </a:lnTo>
                <a:lnTo>
                  <a:pt x="50" y="1104722"/>
                </a:lnTo>
                <a:lnTo>
                  <a:pt x="5956" y="1149337"/>
                </a:lnTo>
                <a:lnTo>
                  <a:pt x="20434" y="1191933"/>
                </a:lnTo>
                <a:lnTo>
                  <a:pt x="42938" y="1230896"/>
                </a:lnTo>
                <a:lnTo>
                  <a:pt x="72605" y="1264716"/>
                </a:lnTo>
                <a:lnTo>
                  <a:pt x="108292" y="1292110"/>
                </a:lnTo>
                <a:lnTo>
                  <a:pt x="148640" y="1312024"/>
                </a:lnTo>
                <a:lnTo>
                  <a:pt x="192100" y="1323682"/>
                </a:lnTo>
                <a:lnTo>
                  <a:pt x="221970" y="1326642"/>
                </a:lnTo>
                <a:lnTo>
                  <a:pt x="371741" y="1326642"/>
                </a:lnTo>
                <a:lnTo>
                  <a:pt x="371741" y="1326794"/>
                </a:lnTo>
                <a:lnTo>
                  <a:pt x="950760" y="1326794"/>
                </a:lnTo>
                <a:lnTo>
                  <a:pt x="951407" y="1329969"/>
                </a:lnTo>
                <a:lnTo>
                  <a:pt x="952423" y="1333017"/>
                </a:lnTo>
                <a:lnTo>
                  <a:pt x="986993" y="1358455"/>
                </a:lnTo>
                <a:lnTo>
                  <a:pt x="990206" y="1358519"/>
                </a:lnTo>
                <a:lnTo>
                  <a:pt x="996657" y="1357871"/>
                </a:lnTo>
                <a:lnTo>
                  <a:pt x="1026998" y="1331620"/>
                </a:lnTo>
                <a:lnTo>
                  <a:pt x="1028966" y="1322133"/>
                </a:lnTo>
                <a:lnTo>
                  <a:pt x="1028966" y="1315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3359151" y="690923"/>
            <a:ext cx="9613772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Atliq</a:t>
            </a:r>
            <a:r>
              <a:rPr sz="3850" b="1" spc="-12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4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Hardawares</a:t>
            </a:r>
            <a:r>
              <a:rPr sz="3850" b="1" spc="-11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2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Product</a:t>
            </a:r>
            <a:r>
              <a:rPr sz="3850" b="1" spc="-11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12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Line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345886" y="5350565"/>
            <a:ext cx="512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40" dirty="0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17547" y="6192792"/>
            <a:ext cx="52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335" dirty="0">
                <a:solidFill>
                  <a:srgbClr val="252D37"/>
                </a:solidFill>
                <a:latin typeface="Trebuchet MS"/>
                <a:cs typeface="Trebuchet MS"/>
              </a:rPr>
              <a:t>N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54" dirty="0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84088" y="5350565"/>
            <a:ext cx="32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25" dirty="0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C58B0B-B998-D694-D8C9-DEE479420629}"/>
              </a:ext>
            </a:extLst>
          </p:cNvPr>
          <p:cNvSpPr/>
          <p:nvPr/>
        </p:nvSpPr>
        <p:spPr>
          <a:xfrm>
            <a:off x="5943600" y="2702626"/>
            <a:ext cx="1248990" cy="7644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IN" sz="1800" spc="20" dirty="0">
                <a:solidFill>
                  <a:schemeClr val="tx1"/>
                </a:solidFill>
                <a:latin typeface="Tahoma"/>
                <a:cs typeface="Tahoma"/>
              </a:rPr>
              <a:t>Desktop</a:t>
            </a:r>
            <a:endParaRPr lang="en-IN" sz="1800" dirty="0">
              <a:solidFill>
                <a:schemeClr val="tx1"/>
              </a:solidFill>
              <a:latin typeface="Tahoma"/>
              <a:cs typeface="Tahoma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0564" y="1835759"/>
            <a:ext cx="7266869" cy="6095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0400" y="647191"/>
            <a:ext cx="3702218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5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INPUT</a:t>
            </a:r>
            <a:r>
              <a:rPr sz="3850" b="1" spc="-16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38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DATA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2730" y="8330247"/>
            <a:ext cx="14211670" cy="1302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17300"/>
              </a:lnSpc>
              <a:spcBef>
                <a:spcPts val="95"/>
              </a:spcBef>
            </a:pPr>
            <a:r>
              <a:rPr lang="en-US" sz="245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               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input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dataset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comprises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information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fiscal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years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2020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2021,</a:t>
            </a:r>
            <a:r>
              <a:rPr lang="en-IN"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complemented </a:t>
            </a:r>
            <a:r>
              <a:rPr sz="2450" spc="-6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by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various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dimension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tables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such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customer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more.</a:t>
            </a:r>
            <a:endParaRPr sz="2450" dirty="0">
              <a:latin typeface="Montserrat" panose="00000500000000000000" pitchFamily="2" charset="0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9254" y="2151991"/>
            <a:ext cx="13178345" cy="26271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7600" b="1" spc="900" dirty="0">
                <a:solidFill>
                  <a:schemeClr val="accent6"/>
                </a:solidFill>
                <a:latin typeface="Montserrat ExtraBold" panose="00000900000000000000" pitchFamily="2" charset="0"/>
                <a:cs typeface="Trebuchet MS"/>
              </a:rPr>
              <a:t>AD-HOC</a:t>
            </a:r>
            <a:r>
              <a:rPr sz="7600" b="1" spc="-260" dirty="0">
                <a:solidFill>
                  <a:srgbClr val="FFDE58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620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REQUESTS </a:t>
            </a:r>
            <a:r>
              <a:rPr sz="7600" b="1" spc="-227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990" dirty="0">
                <a:solidFill>
                  <a:srgbClr val="FEFEFF"/>
                </a:solidFill>
                <a:latin typeface="Montserrat ExtraBold" panose="00000900000000000000" pitchFamily="2" charset="0"/>
                <a:cs typeface="Trebuchet MS"/>
              </a:rPr>
              <a:t>ALONG</a:t>
            </a:r>
            <a:r>
              <a:rPr sz="7600" b="1" spc="-229" dirty="0">
                <a:solidFill>
                  <a:srgbClr val="FEFE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62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WITH</a:t>
            </a:r>
            <a:r>
              <a:rPr sz="7600" b="1" spc="-229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18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THE</a:t>
            </a:r>
            <a:endParaRPr sz="7600" dirty="0">
              <a:latin typeface="Montserrat ExtraBold" panose="00000900000000000000" pitchFamily="2" charset="0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512129-6313-C381-0D98-EF5838271A46}"/>
              </a:ext>
            </a:extLst>
          </p:cNvPr>
          <p:cNvSpPr txBox="1"/>
          <p:nvPr/>
        </p:nvSpPr>
        <p:spPr>
          <a:xfrm>
            <a:off x="1909254" y="6235223"/>
            <a:ext cx="8606346" cy="2534797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173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QUERIED</a:t>
            </a:r>
            <a:r>
              <a:rPr lang="en-US" sz="4800" b="1" kern="1200" spc="173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r>
              <a:rPr sz="4800" b="1" kern="1200" spc="18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RESULTS </a:t>
            </a:r>
            <a:r>
              <a:rPr sz="4800" b="1" kern="1200" spc="-74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endParaRPr lang="en-US" sz="4800" b="1" kern="1200" spc="-740" dirty="0">
              <a:solidFill>
                <a:srgbClr val="FFFFFF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265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VISUALIZATIOS </a:t>
            </a:r>
            <a:endParaRPr lang="en-US" sz="4800" b="1" kern="1200" spc="265" dirty="0">
              <a:solidFill>
                <a:srgbClr val="FFFFFF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-74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r>
              <a:rPr sz="4800" b="1" kern="1200" spc="238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INSIGHTS</a:t>
            </a:r>
            <a:endParaRPr sz="4800" kern="1200" dirty="0">
              <a:solidFill>
                <a:prstClr val="black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2551DA-1AA1-F046-E217-85751FA75809}"/>
              </a:ext>
            </a:extLst>
          </p:cNvPr>
          <p:cNvSpPr/>
          <p:nvPr/>
        </p:nvSpPr>
        <p:spPr>
          <a:xfrm>
            <a:off x="13411200" y="4762500"/>
            <a:ext cx="2967546" cy="21787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1667" y="3615972"/>
            <a:ext cx="2428874" cy="3790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1286" y="275524"/>
            <a:ext cx="9521825" cy="187198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70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1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  <a:p>
            <a:pPr marL="20320" marR="5080">
              <a:lnSpc>
                <a:spcPct val="117400"/>
              </a:lnSpc>
              <a:spcBef>
                <a:spcPts val="645"/>
              </a:spcBef>
            </a:pPr>
            <a:r>
              <a:rPr sz="2750" spc="10" dirty="0">
                <a:latin typeface="Montserrat" panose="00000500000000000000" pitchFamily="2" charset="0"/>
              </a:rPr>
              <a:t>Provide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the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20" dirty="0">
                <a:latin typeface="Montserrat" panose="00000500000000000000" pitchFamily="2" charset="0"/>
              </a:rPr>
              <a:t>list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5" dirty="0">
                <a:latin typeface="Montserrat" panose="00000500000000000000" pitchFamily="2" charset="0"/>
              </a:rPr>
              <a:t>of</a:t>
            </a:r>
            <a:r>
              <a:rPr sz="2750" spc="-100" dirty="0">
                <a:latin typeface="Montserrat" panose="00000500000000000000" pitchFamily="2" charset="0"/>
              </a:rPr>
              <a:t> </a:t>
            </a:r>
            <a:r>
              <a:rPr sz="2750" spc="-35" dirty="0">
                <a:latin typeface="Montserrat" panose="00000500000000000000" pitchFamily="2" charset="0"/>
              </a:rPr>
              <a:t>markets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10" dirty="0">
                <a:latin typeface="Montserrat" panose="00000500000000000000" pitchFamily="2" charset="0"/>
              </a:rPr>
              <a:t>in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0" dirty="0">
                <a:latin typeface="Montserrat" panose="00000500000000000000" pitchFamily="2" charset="0"/>
              </a:rPr>
              <a:t>which</a:t>
            </a:r>
            <a:r>
              <a:rPr sz="2750" spc="-100" dirty="0">
                <a:latin typeface="Montserrat" panose="00000500000000000000" pitchFamily="2" charset="0"/>
              </a:rPr>
              <a:t> </a:t>
            </a:r>
            <a:r>
              <a:rPr sz="2750" spc="-40" dirty="0">
                <a:latin typeface="Montserrat" panose="00000500000000000000" pitchFamily="2" charset="0"/>
              </a:rPr>
              <a:t>customer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0" dirty="0">
                <a:latin typeface="Montserrat" panose="00000500000000000000" pitchFamily="2" charset="0"/>
              </a:rPr>
              <a:t>"Atliq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0" dirty="0">
                <a:latin typeface="Montserrat" panose="00000500000000000000" pitchFamily="2" charset="0"/>
              </a:rPr>
              <a:t>Exclusive" </a:t>
            </a:r>
            <a:r>
              <a:rPr sz="2750" spc="-815" dirty="0">
                <a:latin typeface="Montserrat" panose="00000500000000000000" pitchFamily="2" charset="0"/>
              </a:rPr>
              <a:t> </a:t>
            </a:r>
            <a:r>
              <a:rPr sz="2750" spc="-5" dirty="0">
                <a:latin typeface="Montserrat" panose="00000500000000000000" pitchFamily="2" charset="0"/>
              </a:rPr>
              <a:t>operates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90" dirty="0">
                <a:latin typeface="Montserrat" panose="00000500000000000000" pitchFamily="2" charset="0"/>
              </a:rPr>
              <a:t>its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5" dirty="0">
                <a:latin typeface="Montserrat" panose="00000500000000000000" pitchFamily="2" charset="0"/>
              </a:rPr>
              <a:t>business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10" dirty="0">
                <a:latin typeface="Montserrat" panose="00000500000000000000" pitchFamily="2" charset="0"/>
              </a:rPr>
              <a:t>in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the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290" dirty="0">
                <a:latin typeface="Montserrat" panose="00000500000000000000" pitchFamily="2" charset="0"/>
              </a:rPr>
              <a:t>APAC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region.</a:t>
            </a:r>
            <a:endParaRPr sz="2750" dirty="0">
              <a:latin typeface="Montserrat" panose="000005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137" y="2775159"/>
            <a:ext cx="242887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U</a:t>
            </a:r>
            <a:r>
              <a:rPr sz="3750" spc="-71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T</a:t>
            </a:r>
            <a:r>
              <a:rPr sz="3750" spc="-36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U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T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37" y="7476372"/>
            <a:ext cx="10092055" cy="175964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675"/>
              </a:spcBef>
            </a:pPr>
            <a:r>
              <a:rPr sz="3750" spc="-415" dirty="0">
                <a:solidFill>
                  <a:schemeClr val="accent6"/>
                </a:solidFill>
                <a:latin typeface="Montserrat Medium" panose="000006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17300"/>
              </a:lnSpc>
              <a:spcBef>
                <a:spcPts val="535"/>
              </a:spcBef>
            </a:pPr>
            <a:r>
              <a:rPr sz="2750" spc="10" dirty="0">
                <a:solidFill>
                  <a:schemeClr val="bg1"/>
                </a:solidFill>
                <a:latin typeface="Montserrat Medium" panose="00000600000000000000" pitchFamily="2" charset="0"/>
                <a:ea typeface="+mj-ea"/>
              </a:rPr>
              <a:t>Atliq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chemeClr val="bg1"/>
                </a:solidFill>
                <a:latin typeface="Montserrat Medium" panose="00000600000000000000" pitchFamily="2" charset="0"/>
                <a:ea typeface="+mj-ea"/>
              </a:rPr>
              <a:t>Exclusive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has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established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a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presence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eight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key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markets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within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the </a:t>
            </a:r>
            <a:r>
              <a:rPr sz="2450" spc="-7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26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APAC</a:t>
            </a:r>
            <a:r>
              <a:rPr sz="2450" spc="-10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region.</a:t>
            </a:r>
            <a:endParaRPr sz="2450" dirty="0">
              <a:latin typeface="Montserrat Medium" panose="00000600000000000000" pitchFamily="2" charset="0"/>
              <a:cs typeface="Trebuchet M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52D4E0-081E-F3A3-89DB-ECE1EBBC7A7B}"/>
              </a:ext>
            </a:extLst>
          </p:cNvPr>
          <p:cNvSpPr/>
          <p:nvPr/>
        </p:nvSpPr>
        <p:spPr>
          <a:xfrm>
            <a:off x="6934201" y="4381500"/>
            <a:ext cx="2667000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8671F4B5-96FC-0DD7-566E-CC9E43E7A0F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0" y="3368910"/>
            <a:ext cx="7740863" cy="410746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668155" y="3871995"/>
            <a:ext cx="1243965" cy="4379595"/>
          </a:xfrm>
          <a:custGeom>
            <a:avLst/>
            <a:gdLst/>
            <a:ahLst/>
            <a:cxnLst/>
            <a:rect l="l" t="t" r="r" b="b"/>
            <a:pathLst>
              <a:path w="1243965" h="4379595">
                <a:moveTo>
                  <a:pt x="1243721" y="4379589"/>
                </a:moveTo>
                <a:lnTo>
                  <a:pt x="0" y="4379589"/>
                </a:lnTo>
                <a:lnTo>
                  <a:pt x="0" y="92964"/>
                </a:lnTo>
                <a:lnTo>
                  <a:pt x="10073" y="55385"/>
                </a:lnTo>
                <a:lnTo>
                  <a:pt x="33761" y="24521"/>
                </a:lnTo>
                <a:lnTo>
                  <a:pt x="67457" y="5073"/>
                </a:lnTo>
                <a:lnTo>
                  <a:pt x="92962" y="0"/>
                </a:lnTo>
                <a:lnTo>
                  <a:pt x="1150759" y="0"/>
                </a:lnTo>
                <a:lnTo>
                  <a:pt x="1188335" y="10073"/>
                </a:lnTo>
                <a:lnTo>
                  <a:pt x="1219199" y="33761"/>
                </a:lnTo>
                <a:lnTo>
                  <a:pt x="1238647" y="67456"/>
                </a:lnTo>
                <a:lnTo>
                  <a:pt x="1243721" y="92964"/>
                </a:lnTo>
                <a:lnTo>
                  <a:pt x="1243721" y="437958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77336" y="2279805"/>
            <a:ext cx="1243330" cy="5972175"/>
          </a:xfrm>
          <a:custGeom>
            <a:avLst/>
            <a:gdLst/>
            <a:ahLst/>
            <a:cxnLst/>
            <a:rect l="l" t="t" r="r" b="b"/>
            <a:pathLst>
              <a:path w="1243330" h="5972175">
                <a:moveTo>
                  <a:pt x="1243228" y="5971779"/>
                </a:moveTo>
                <a:lnTo>
                  <a:pt x="0" y="5971779"/>
                </a:lnTo>
                <a:lnTo>
                  <a:pt x="0" y="92958"/>
                </a:lnTo>
                <a:lnTo>
                  <a:pt x="10073" y="55385"/>
                </a:lnTo>
                <a:lnTo>
                  <a:pt x="33761" y="24522"/>
                </a:lnTo>
                <a:lnTo>
                  <a:pt x="67456" y="5073"/>
                </a:lnTo>
                <a:lnTo>
                  <a:pt x="92962" y="0"/>
                </a:lnTo>
                <a:lnTo>
                  <a:pt x="1150757" y="0"/>
                </a:lnTo>
                <a:lnTo>
                  <a:pt x="1188335" y="10073"/>
                </a:lnTo>
                <a:lnTo>
                  <a:pt x="1219198" y="33761"/>
                </a:lnTo>
                <a:lnTo>
                  <a:pt x="1238647" y="67457"/>
                </a:lnTo>
                <a:lnTo>
                  <a:pt x="1243228" y="87961"/>
                </a:lnTo>
                <a:lnTo>
                  <a:pt x="1243228" y="597177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FF0000"/>
              </a:highlight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192" y="5600700"/>
            <a:ext cx="9198839" cy="1028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345" y="1144283"/>
            <a:ext cx="11847455" cy="243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5"/>
              </a:spcBef>
            </a:pPr>
            <a:r>
              <a:rPr sz="2750" spc="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What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is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percentage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of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increase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vs.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2020? </a:t>
            </a:r>
            <a:r>
              <a:rPr sz="2750" spc="-819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fields,</a:t>
            </a:r>
            <a:endParaRPr sz="2750" dirty="0">
              <a:latin typeface="Montserrat" panose="00000500000000000000" pitchFamily="2" charset="0"/>
              <a:cs typeface="Trebuchet MS"/>
            </a:endParaRPr>
          </a:p>
          <a:p>
            <a:pPr marL="12700" marR="6975475" algn="just">
              <a:lnSpc>
                <a:spcPct val="115900"/>
              </a:lnSpc>
            </a:pPr>
            <a:r>
              <a:rPr sz="2750" spc="3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unique_products</a:t>
            </a:r>
            <a:r>
              <a:rPr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_</a:t>
            </a:r>
            <a:r>
              <a:rPr lang="en-IN"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020 </a:t>
            </a:r>
            <a:r>
              <a:rPr sz="2750" spc="-819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unique_products_2021 </a:t>
            </a:r>
            <a:r>
              <a:rPr sz="2750" spc="-5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45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percentage_chg</a:t>
            </a:r>
            <a:endParaRPr sz="275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492" y="479662"/>
            <a:ext cx="32647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3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2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492" y="4457700"/>
            <a:ext cx="26551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lnSpc>
                <a:spcPct val="100000"/>
              </a:lnSpc>
              <a:spcBef>
                <a:spcPts val="130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  <a:cs typeface="Trebuchet MS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45" y="7506400"/>
            <a:ext cx="9904730" cy="16929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750" spc="-39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INSIGHTS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380"/>
              </a:spcBef>
            </a:pPr>
            <a:r>
              <a:rPr sz="2450" spc="29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020,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h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2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l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3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4</a:t>
            </a:r>
            <a:r>
              <a:rPr sz="2450" spc="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5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</a:t>
            </a:r>
            <a:r>
              <a:rPr sz="2450" spc="4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0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-5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1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h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</a:t>
            </a:r>
            <a:r>
              <a:rPr sz="2450" spc="-2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m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b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 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increased</a:t>
            </a:r>
            <a:r>
              <a:rPr sz="24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to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334,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reflecting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36%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growth.</a:t>
            </a:r>
            <a:endParaRPr sz="2450" dirty="0"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86817" y="3941788"/>
            <a:ext cx="5759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2</a:t>
            </a:r>
            <a:r>
              <a:rPr sz="3350" spc="-315" dirty="0">
                <a:latin typeface="Trebuchet MS"/>
                <a:cs typeface="Trebuchet MS"/>
              </a:rPr>
              <a:t>4</a:t>
            </a:r>
            <a:r>
              <a:rPr sz="3350" spc="-290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8399" y="2369047"/>
            <a:ext cx="5683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33</a:t>
            </a:r>
            <a:r>
              <a:rPr sz="3350" spc="-310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30290" y="8396820"/>
            <a:ext cx="6972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24384" y="8374066"/>
            <a:ext cx="6381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2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-3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8D587E-2511-CBFB-A78D-99F86A2556F7}"/>
              </a:ext>
            </a:extLst>
          </p:cNvPr>
          <p:cNvSpPr/>
          <p:nvPr/>
        </p:nvSpPr>
        <p:spPr>
          <a:xfrm>
            <a:off x="10942858" y="5600700"/>
            <a:ext cx="2544542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52495" y="3275186"/>
            <a:ext cx="7085965" cy="527050"/>
          </a:xfrm>
          <a:custGeom>
            <a:avLst/>
            <a:gdLst/>
            <a:ahLst/>
            <a:cxnLst/>
            <a:rect l="l" t="t" r="r" b="b"/>
            <a:pathLst>
              <a:path w="7085965" h="527050">
                <a:moveTo>
                  <a:pt x="7004734" y="526466"/>
                </a:moveTo>
                <a:lnTo>
                  <a:pt x="0" y="526466"/>
                </a:lnTo>
                <a:lnTo>
                  <a:pt x="0" y="0"/>
                </a:lnTo>
                <a:lnTo>
                  <a:pt x="7004730" y="0"/>
                </a:lnTo>
                <a:lnTo>
                  <a:pt x="7010378" y="556"/>
                </a:lnTo>
                <a:lnTo>
                  <a:pt x="7052028" y="17808"/>
                </a:lnTo>
                <a:lnTo>
                  <a:pt x="7077097" y="48354"/>
                </a:lnTo>
                <a:lnTo>
                  <a:pt x="7085893" y="81163"/>
                </a:lnTo>
                <a:lnTo>
                  <a:pt x="7085893" y="445303"/>
                </a:lnTo>
                <a:lnTo>
                  <a:pt x="7074422" y="483117"/>
                </a:lnTo>
                <a:lnTo>
                  <a:pt x="7042543" y="514995"/>
                </a:lnTo>
                <a:lnTo>
                  <a:pt x="7004734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2495" y="3917218"/>
            <a:ext cx="6372225" cy="527050"/>
          </a:xfrm>
          <a:custGeom>
            <a:avLst/>
            <a:gdLst/>
            <a:ahLst/>
            <a:cxnLst/>
            <a:rect l="l" t="t" r="r" b="b"/>
            <a:pathLst>
              <a:path w="6372225" h="527050">
                <a:moveTo>
                  <a:pt x="6290649" y="526466"/>
                </a:moveTo>
                <a:lnTo>
                  <a:pt x="0" y="526466"/>
                </a:lnTo>
                <a:lnTo>
                  <a:pt x="0" y="0"/>
                </a:lnTo>
                <a:lnTo>
                  <a:pt x="6290648" y="0"/>
                </a:lnTo>
                <a:lnTo>
                  <a:pt x="6296297" y="556"/>
                </a:lnTo>
                <a:lnTo>
                  <a:pt x="6337947" y="17808"/>
                </a:lnTo>
                <a:lnTo>
                  <a:pt x="6363015" y="48354"/>
                </a:lnTo>
                <a:lnTo>
                  <a:pt x="6371811" y="81163"/>
                </a:lnTo>
                <a:lnTo>
                  <a:pt x="6371811" y="445303"/>
                </a:lnTo>
                <a:lnTo>
                  <a:pt x="6360339" y="483117"/>
                </a:lnTo>
                <a:lnTo>
                  <a:pt x="6328461" y="514995"/>
                </a:lnTo>
                <a:lnTo>
                  <a:pt x="6290649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2495" y="4559250"/>
            <a:ext cx="4614545" cy="527050"/>
          </a:xfrm>
          <a:custGeom>
            <a:avLst/>
            <a:gdLst/>
            <a:ahLst/>
            <a:cxnLst/>
            <a:rect l="l" t="t" r="r" b="b"/>
            <a:pathLst>
              <a:path w="4614544" h="527050">
                <a:moveTo>
                  <a:pt x="4532909" y="526466"/>
                </a:moveTo>
                <a:lnTo>
                  <a:pt x="0" y="526466"/>
                </a:lnTo>
                <a:lnTo>
                  <a:pt x="0" y="0"/>
                </a:lnTo>
                <a:lnTo>
                  <a:pt x="4532907" y="0"/>
                </a:lnTo>
                <a:lnTo>
                  <a:pt x="4538556" y="556"/>
                </a:lnTo>
                <a:lnTo>
                  <a:pt x="4580206" y="17808"/>
                </a:lnTo>
                <a:lnTo>
                  <a:pt x="4605274" y="48354"/>
                </a:lnTo>
                <a:lnTo>
                  <a:pt x="4614070" y="81163"/>
                </a:lnTo>
                <a:lnTo>
                  <a:pt x="4614070" y="445303"/>
                </a:lnTo>
                <a:lnTo>
                  <a:pt x="4602599" y="483117"/>
                </a:lnTo>
                <a:lnTo>
                  <a:pt x="4570721" y="514995"/>
                </a:lnTo>
                <a:lnTo>
                  <a:pt x="4532909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495" y="5201283"/>
            <a:ext cx="1758314" cy="527050"/>
          </a:xfrm>
          <a:custGeom>
            <a:avLst/>
            <a:gdLst/>
            <a:ahLst/>
            <a:cxnLst/>
            <a:rect l="l" t="t" r="r" b="b"/>
            <a:pathLst>
              <a:path w="1758315" h="527050">
                <a:moveTo>
                  <a:pt x="1676577" y="526466"/>
                </a:moveTo>
                <a:lnTo>
                  <a:pt x="0" y="526466"/>
                </a:lnTo>
                <a:lnTo>
                  <a:pt x="0" y="0"/>
                </a:lnTo>
                <a:lnTo>
                  <a:pt x="1676577" y="0"/>
                </a:lnTo>
                <a:lnTo>
                  <a:pt x="1682226" y="556"/>
                </a:lnTo>
                <a:lnTo>
                  <a:pt x="1723876" y="17808"/>
                </a:lnTo>
                <a:lnTo>
                  <a:pt x="1748945" y="48354"/>
                </a:lnTo>
                <a:lnTo>
                  <a:pt x="1757740" y="81163"/>
                </a:lnTo>
                <a:lnTo>
                  <a:pt x="1757740" y="445303"/>
                </a:lnTo>
                <a:lnTo>
                  <a:pt x="1746269" y="483117"/>
                </a:lnTo>
                <a:lnTo>
                  <a:pt x="1714391" y="514995"/>
                </a:lnTo>
                <a:lnTo>
                  <a:pt x="1676577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495" y="5843315"/>
            <a:ext cx="1483360" cy="527050"/>
          </a:xfrm>
          <a:custGeom>
            <a:avLst/>
            <a:gdLst/>
            <a:ahLst/>
            <a:cxnLst/>
            <a:rect l="l" t="t" r="r" b="b"/>
            <a:pathLst>
              <a:path w="1483359" h="527050">
                <a:moveTo>
                  <a:pt x="1401930" y="526466"/>
                </a:moveTo>
                <a:lnTo>
                  <a:pt x="0" y="526466"/>
                </a:lnTo>
                <a:lnTo>
                  <a:pt x="0" y="0"/>
                </a:lnTo>
                <a:lnTo>
                  <a:pt x="1401930" y="0"/>
                </a:lnTo>
                <a:lnTo>
                  <a:pt x="1407579" y="556"/>
                </a:lnTo>
                <a:lnTo>
                  <a:pt x="1449229" y="17808"/>
                </a:lnTo>
                <a:lnTo>
                  <a:pt x="1474298" y="48354"/>
                </a:lnTo>
                <a:lnTo>
                  <a:pt x="1483093" y="81162"/>
                </a:lnTo>
                <a:lnTo>
                  <a:pt x="1483093" y="445303"/>
                </a:lnTo>
                <a:lnTo>
                  <a:pt x="1471622" y="483117"/>
                </a:lnTo>
                <a:lnTo>
                  <a:pt x="1439744" y="514994"/>
                </a:lnTo>
                <a:lnTo>
                  <a:pt x="1401930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495" y="6485347"/>
            <a:ext cx="494665" cy="527050"/>
          </a:xfrm>
          <a:custGeom>
            <a:avLst/>
            <a:gdLst/>
            <a:ahLst/>
            <a:cxnLst/>
            <a:rect l="l" t="t" r="r" b="b"/>
            <a:pathLst>
              <a:path w="494665" h="527050">
                <a:moveTo>
                  <a:pt x="413201" y="526466"/>
                </a:moveTo>
                <a:lnTo>
                  <a:pt x="0" y="526466"/>
                </a:lnTo>
                <a:lnTo>
                  <a:pt x="0" y="0"/>
                </a:lnTo>
                <a:lnTo>
                  <a:pt x="413201" y="0"/>
                </a:lnTo>
                <a:lnTo>
                  <a:pt x="451015" y="11470"/>
                </a:lnTo>
                <a:lnTo>
                  <a:pt x="482893" y="43348"/>
                </a:lnTo>
                <a:lnTo>
                  <a:pt x="494364" y="81162"/>
                </a:lnTo>
                <a:lnTo>
                  <a:pt x="494364" y="445302"/>
                </a:lnTo>
                <a:lnTo>
                  <a:pt x="482893" y="483117"/>
                </a:lnTo>
                <a:lnTo>
                  <a:pt x="451015" y="514995"/>
                </a:lnTo>
                <a:lnTo>
                  <a:pt x="413201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4227909"/>
            <a:ext cx="4236771" cy="27146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44" y="1144284"/>
            <a:ext cx="17017163" cy="19402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Provide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report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with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all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counts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for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each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and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sort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them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descending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order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of </a:t>
            </a:r>
            <a:r>
              <a:rPr sz="2750" spc="-8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counts.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fields,</a:t>
            </a:r>
            <a:endParaRPr sz="2750" dirty="0">
              <a:latin typeface="Montserrat" panose="00000500000000000000" pitchFamily="2" charset="0"/>
              <a:cs typeface="Trebuchet MS"/>
            </a:endParaRPr>
          </a:p>
          <a:p>
            <a:pPr marL="12700" marR="14126844">
              <a:lnSpc>
                <a:spcPct val="115900"/>
              </a:lnSpc>
            </a:pPr>
            <a:r>
              <a:rPr sz="2750" spc="-2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segment </a:t>
            </a:r>
            <a:r>
              <a:rPr sz="2750" spc="-1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product_count</a:t>
            </a:r>
            <a:endParaRPr sz="275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1730" y="479662"/>
            <a:ext cx="3493070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3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3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8456121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8941896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9427671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492" y="3440261"/>
            <a:ext cx="23503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492" y="7420656"/>
            <a:ext cx="15497810" cy="219456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220979" marR="5080">
              <a:lnSpc>
                <a:spcPts val="3820"/>
              </a:lnSpc>
              <a:spcBef>
                <a:spcPts val="110"/>
              </a:spcBef>
            </a:pP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Notebook,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Peripherals,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sectors. </a:t>
            </a:r>
            <a:r>
              <a:rPr sz="2350" spc="-6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broaden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desktop,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 dirty="0">
              <a:latin typeface="Trebuchet MS"/>
              <a:cs typeface="Trebuchet MS"/>
            </a:endParaRPr>
          </a:p>
          <a:p>
            <a:pPr marL="220979">
              <a:lnSpc>
                <a:spcPct val="100000"/>
              </a:lnSpc>
              <a:spcBef>
                <a:spcPts val="715"/>
              </a:spcBef>
            </a:pP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this,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opportunity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introduce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Trending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3116" y="3342107"/>
            <a:ext cx="330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</a:t>
            </a: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04576" y="3989331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11</a:t>
            </a:r>
            <a:r>
              <a:rPr sz="2000" spc="-13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6354" y="4631828"/>
            <a:ext cx="250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0" dirty="0">
                <a:latin typeface="Trebuchet MS"/>
                <a:cs typeface="Trebuchet MS"/>
              </a:rPr>
              <a:t>8</a:t>
            </a:r>
            <a:r>
              <a:rPr sz="2000" spc="-19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4502" y="5276257"/>
            <a:ext cx="237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5" dirty="0">
                <a:latin typeface="Trebuchet MS"/>
                <a:cs typeface="Trebuchet MS"/>
              </a:rPr>
              <a:t>3</a:t>
            </a:r>
            <a:r>
              <a:rPr sz="2000" spc="-21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84410" y="5917599"/>
            <a:ext cx="222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33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42989" y="6565974"/>
            <a:ext cx="139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5268" y="3350110"/>
            <a:ext cx="1360805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300" spc="-345" dirty="0">
                <a:solidFill>
                  <a:srgbClr val="FFFFFF"/>
                </a:solidFill>
                <a:latin typeface="Trebuchet MS"/>
                <a:cs typeface="Trebuchet MS"/>
              </a:rPr>
              <a:t>NOTEBOOK</a:t>
            </a:r>
            <a:endParaRPr sz="2300" dirty="0">
              <a:latin typeface="Trebuchet MS"/>
              <a:cs typeface="Trebuchet MS"/>
            </a:endParaRPr>
          </a:p>
          <a:p>
            <a:pPr marL="12700" marR="5080" indent="25400" algn="r">
              <a:lnSpc>
                <a:spcPct val="182100"/>
              </a:lnSpc>
            </a:pP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8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 dirty="0">
              <a:latin typeface="Trebuchet MS"/>
              <a:cs typeface="Trebuchet MS"/>
            </a:endParaRPr>
          </a:p>
          <a:p>
            <a:pPr marL="463550" marR="5080" indent="-17780" algn="r">
              <a:lnSpc>
                <a:spcPct val="182100"/>
              </a:lnSpc>
            </a:pPr>
            <a:r>
              <a:rPr sz="2300" spc="-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5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6396" y="6540984"/>
            <a:ext cx="138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2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771C4D7-0E53-A9AA-C302-FB048F490F4C}"/>
              </a:ext>
            </a:extLst>
          </p:cNvPr>
          <p:cNvSpPr/>
          <p:nvPr/>
        </p:nvSpPr>
        <p:spPr>
          <a:xfrm>
            <a:off x="5562601" y="5134610"/>
            <a:ext cx="2057400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3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1331</Words>
  <Application>Microsoft Office PowerPoint</Application>
  <PresentationFormat>Custom</PresentationFormat>
  <Paragraphs>253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Aptos</vt:lpstr>
      <vt:lpstr>Arial</vt:lpstr>
      <vt:lpstr>Arial Black</vt:lpstr>
      <vt:lpstr>Arial MT</vt:lpstr>
      <vt:lpstr>Calibri</vt:lpstr>
      <vt:lpstr>Microsoft Sans Serif</vt:lpstr>
      <vt:lpstr>Montserrat</vt:lpstr>
      <vt:lpstr>Montserrat ExtraBold</vt:lpstr>
      <vt:lpstr>Montserrat Medium</vt:lpstr>
      <vt:lpstr>Montserrat SemiBold</vt:lpstr>
      <vt:lpstr>Tahoma</vt:lpstr>
      <vt:lpstr>Times New Roman</vt:lpstr>
      <vt:lpstr>Trebuchet MS</vt:lpstr>
      <vt:lpstr>Wingdings</vt:lpstr>
      <vt:lpstr>Office Theme</vt:lpstr>
      <vt:lpstr>CONSUMER  GOODS AD-HOC INSIGHTS</vt:lpstr>
      <vt:lpstr>PowerPoint Presentation</vt:lpstr>
      <vt:lpstr>Atliq Hardawares Market</vt:lpstr>
      <vt:lpstr>Atliq Hardawares Product Line</vt:lpstr>
      <vt:lpstr>INPUT DATA</vt:lpstr>
      <vt:lpstr>PowerPoint Presentation</vt:lpstr>
      <vt:lpstr>REQUEST  1 Provide the list of markets in which customer "Atliq Exclusive"  operates its business in the APAC region.</vt:lpstr>
      <vt:lpstr>REQUEST 2</vt:lpstr>
      <vt:lpstr>REQUEST 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10</vt:lpstr>
      <vt:lpstr>PowerPoint Presentation</vt:lpstr>
      <vt:lpstr>Re com m e ndations for e nhancing  A tliq's sale s 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Ankit Pant</cp:lastModifiedBy>
  <cp:revision>10</cp:revision>
  <dcterms:created xsi:type="dcterms:W3CDTF">2024-03-25T14:55:32Z</dcterms:created>
  <dcterms:modified xsi:type="dcterms:W3CDTF">2024-03-29T19:29:18Z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2024-03-25T00:00:00Z</vt:filetime>
  </property>
</Properties>
</file>